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3" r:id="rId17"/>
    <p:sldId id="278" r:id="rId18"/>
    <p:sldId id="271" r:id="rId19"/>
    <p:sldId id="272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00"/>
  </p:normalViewPr>
  <p:slideViewPr>
    <p:cSldViewPr>
      <p:cViewPr varScale="1">
        <p:scale>
          <a:sx n="73" d="100"/>
          <a:sy n="73" d="100"/>
        </p:scale>
        <p:origin x="-7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8F0A6A9-BEE5-400D-93BD-84A9738474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ED5C4-0B88-4A70-BEAB-5EAC376C7E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2BE0D-EEE3-44E3-9099-25ACCD2494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11A00-D16B-4C6D-9832-DD36FF540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32BAB-2690-4F26-ACC3-CF446BD097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61088-A061-4AC1-903A-DB06E32CD6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51185-EBEF-401D-89C9-9934E57104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16E87-1229-4970-88F1-D5BA3EA50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F1A0-AA69-416B-9B0C-DC02BB3601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14AB1-F458-40EA-B1BC-3002DE3EC8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89CAF-10CC-42B7-8D88-82DBCDAA8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8DBDC3-2B93-469A-8815-CCDD80986E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Права и обязанности учащихся</a:t>
            </a:r>
            <a:endParaRPr 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учителя МБОУ СО школа п. Уральский </a:t>
            </a:r>
          </a:p>
          <a:p>
            <a:r>
              <a:rPr lang="ru-RU" dirty="0" smtClean="0"/>
              <a:t>Губановой Ю.Л.</a:t>
            </a:r>
            <a:endParaRPr lang="ru-RU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8640"/>
            <a:ext cx="2139305" cy="215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Права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9) Каждый ученик имеет право на деловую обстановку в классе:</a:t>
            </a:r>
          </a:p>
          <a:p>
            <a:pPr marL="514350" indent="-514350">
              <a:buNone/>
            </a:pPr>
            <a:r>
              <a:rPr lang="ru-RU" i="1" dirty="0" smtClean="0"/>
              <a:t>а)</a:t>
            </a:r>
            <a:r>
              <a:rPr lang="ru-RU" dirty="0" smtClean="0"/>
              <a:t> деловое сотрудничество с учителем;</a:t>
            </a:r>
          </a:p>
          <a:p>
            <a:pPr marL="514350" indent="-514350">
              <a:buNone/>
            </a:pPr>
            <a:r>
              <a:rPr lang="ru-RU" i="1" dirty="0" smtClean="0"/>
              <a:t>б)</a:t>
            </a:r>
            <a:r>
              <a:rPr lang="ru-RU" dirty="0" smtClean="0"/>
              <a:t> внимание со стороны учителя, индивидуальная работа с ним, в случае затруднений в понимании нового материала.</a:t>
            </a:r>
          </a:p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704256"/>
            <a:ext cx="2555776" cy="215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Права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10) Каждый ученик имеет право на защиту личной собственности</a:t>
            </a:r>
          </a:p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52936"/>
            <a:ext cx="4888937" cy="366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Права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11) Каждый ученик имеет право посещать школьные мероприятия, школьные клубы, факультативы по своему желанию.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083" y="3933056"/>
            <a:ext cx="4367917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Права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12)</a:t>
            </a:r>
            <a:r>
              <a:rPr lang="ru-RU" b="1" dirty="0" smtClean="0"/>
              <a:t> </a:t>
            </a:r>
            <a:r>
              <a:rPr lang="ru-RU" dirty="0" smtClean="0"/>
              <a:t> Права ученика соблюдаются тогда, когда не ущемляют прав других людей.</a:t>
            </a:r>
          </a:p>
          <a:p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12976"/>
            <a:ext cx="5195622" cy="294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Обязанности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 Выполнять Устав школы, решения педагогического совета.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08920"/>
            <a:ext cx="4038036" cy="388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Обязанности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2) Добросовестно учиться, овладевать основами наук и навыками самообразования.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56992"/>
            <a:ext cx="4209256" cy="315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Обязанности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smtClean="0"/>
              <a:t>3) Ученик обязан посещать школу в предназначенное для этого время и не пропускать ее без уважительных причин.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8915" y="4149080"/>
            <a:ext cx="3278257" cy="250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3744416" cy="251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Обязанности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4) Принимать участие в общественной жизни, беречь и умножать лучшие традиции школьного коллектива.</a:t>
            </a:r>
          </a:p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645024"/>
            <a:ext cx="4392488" cy="27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Обязанности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5) Ученик обязан уважать мнение всех учащихся и учителей.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12976"/>
            <a:ext cx="46445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Обязанности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6) Бережно относиться к школьному имуществу, заботиться о его сохранении, соблюдать чистоту и порядок в школе.</a:t>
            </a:r>
          </a:p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45024"/>
            <a:ext cx="4926563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Права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1)Все ученики являются равными в своих правах, вне зависимости от национальности, вероисповедания, материального обеспечения и общественного положения родителей.</a:t>
            </a:r>
          </a:p>
          <a:p>
            <a:endParaRPr lang="ru-RU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26236"/>
            <a:ext cx="3456384" cy="263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Обязанности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7)</a:t>
            </a:r>
            <a:r>
              <a:rPr lang="ru-RU" b="1" dirty="0" smtClean="0"/>
              <a:t> </a:t>
            </a:r>
            <a:r>
              <a:rPr lang="ru-RU" dirty="0" smtClean="0"/>
              <a:t>Ученик обязан соблюдать правила поведения в школе:</a:t>
            </a:r>
            <a:br>
              <a:rPr lang="ru-RU" dirty="0" smtClean="0"/>
            </a:br>
            <a:r>
              <a:rPr lang="ru-RU" i="1" dirty="0" smtClean="0"/>
              <a:t>а)</a:t>
            </a:r>
            <a:r>
              <a:rPr lang="ru-RU" dirty="0" smtClean="0"/>
              <a:t> не нарушать рабочей обстановки в классе;</a:t>
            </a:r>
            <a:br>
              <a:rPr lang="ru-RU" dirty="0" smtClean="0"/>
            </a:br>
            <a:r>
              <a:rPr lang="ru-RU" i="1" dirty="0" smtClean="0"/>
              <a:t>б)</a:t>
            </a:r>
            <a:r>
              <a:rPr lang="ru-RU" dirty="0" smtClean="0"/>
              <a:t> не курить и не употреблять спиртные напитки в пределах школьной территории;</a:t>
            </a:r>
            <a:br>
              <a:rPr lang="ru-RU" dirty="0" smtClean="0"/>
            </a:br>
            <a:r>
              <a:rPr lang="ru-RU" i="1" dirty="0" smtClean="0"/>
              <a:t>в)</a:t>
            </a:r>
            <a:r>
              <a:rPr lang="ru-RU" dirty="0" smtClean="0"/>
              <a:t> вести себя корректно на перемене (не устраивать потасовок, следить за своей речью)</a:t>
            </a: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593856"/>
            <a:ext cx="2756465" cy="213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314627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688" y="4751766"/>
            <a:ext cx="2808312" cy="210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Обязанности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8)Следить за своим внешним видом, в школьной одежде придерживаться делового стиля, хорошего вкуса. Спортивная форма допускается только на занятиях по физкультуре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609" y="4149080"/>
            <a:ext cx="4370391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85084"/>
            <a:ext cx="3563888" cy="267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Спасибо за внимание!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80728"/>
            <a:ext cx="3131848" cy="309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Права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2)Каждый ученик имеет право на бесплатное образование в школе.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03265"/>
            <a:ext cx="5272980" cy="395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Права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3)Каждый ученик имеет право на собственное мнение и право свободно высказывать его, не оскорбляя собеседника и быть выслушанным</a:t>
            </a:r>
          </a:p>
          <a:p>
            <a:endParaRPr lang="ru-RU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876419"/>
            <a:ext cx="3816424" cy="298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Права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4)Проявлять собственную активность в приобретении знаний и умений с использованием всех возможностей школы: выражать свое мнение и сомнения, касающиеся содержания обучения и воспитания в школе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509913"/>
            <a:ext cx="3240360" cy="23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Права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5) Представлять школу на конкурсах, смотрах, соревнованиях и иных мероприятиях в соответствии со своими возможностями и умениями.</a:t>
            </a:r>
          </a:p>
          <a:p>
            <a:pPr marL="514350" indent="-514350">
              <a:buNone/>
            </a:pPr>
            <a:endParaRPr lang="ru-RU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428396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603838"/>
            <a:ext cx="3275856" cy="32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Права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6)</a:t>
            </a:r>
            <a:r>
              <a:rPr lang="ru-RU" b="1" dirty="0" smtClean="0"/>
              <a:t> </a:t>
            </a:r>
            <a:r>
              <a:rPr lang="ru-RU" dirty="0" smtClean="0"/>
              <a:t>Каждый ученик имеет право на удобное рабочее место, отвечающее санитарно-техническим требованиям.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63584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Права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7) Ученика нельзя отвлекать от учебы поручениями со стороны взрослых</a:t>
            </a: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08920"/>
            <a:ext cx="5352075" cy="395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Права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8) Каждый ученик имеет право отказаться от работы, наносящий вред ему и его здоровью.</a:t>
            </a:r>
          </a:p>
          <a:p>
            <a:pPr marL="514350" indent="-51435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068960"/>
            <a:ext cx="4716546" cy="330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ва и обязаности учащихся">
  <a:themeElements>
    <a:clrScheme name="Тема Office 1">
      <a:dk1>
        <a:srgbClr val="000000"/>
      </a:dk1>
      <a:lt1>
        <a:srgbClr val="FAF0E6"/>
      </a:lt1>
      <a:dk2>
        <a:srgbClr val="000000"/>
      </a:dk2>
      <a:lt2>
        <a:srgbClr val="8C8C8C"/>
      </a:lt2>
      <a:accent1>
        <a:srgbClr val="E9BD91"/>
      </a:accent1>
      <a:accent2>
        <a:srgbClr val="CE9A63"/>
      </a:accent2>
      <a:accent3>
        <a:srgbClr val="FCF6F0"/>
      </a:accent3>
      <a:accent4>
        <a:srgbClr val="000000"/>
      </a:accent4>
      <a:accent5>
        <a:srgbClr val="F2DBC7"/>
      </a:accent5>
      <a:accent6>
        <a:srgbClr val="BA8B59"/>
      </a:accent6>
      <a:hlink>
        <a:srgbClr val="AD6521"/>
      </a:hlink>
      <a:folHlink>
        <a:srgbClr val="6B4D2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CF6F0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CF6F0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FFFFF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FFFFF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права и обязаности учащихся</Template>
  <TotalTime>87</TotalTime>
  <Words>418</Words>
  <Application>Microsoft Office PowerPoint</Application>
  <PresentationFormat>Экран (4:3)</PresentationFormat>
  <Paragraphs>47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Arial</vt:lpstr>
      <vt:lpstr>права и обязаности учащихся</vt:lpstr>
      <vt:lpstr>Права и обязанности учащихся</vt:lpstr>
      <vt:lpstr>        Права учащихся</vt:lpstr>
      <vt:lpstr> Права учащихся</vt:lpstr>
      <vt:lpstr> Права учащихся</vt:lpstr>
      <vt:lpstr> Права учащихся</vt:lpstr>
      <vt:lpstr> Права учащихся</vt:lpstr>
      <vt:lpstr> Права учащихся</vt:lpstr>
      <vt:lpstr> Права учащихся</vt:lpstr>
      <vt:lpstr> Права учащихся</vt:lpstr>
      <vt:lpstr> Права учащихся</vt:lpstr>
      <vt:lpstr> Права учащихся</vt:lpstr>
      <vt:lpstr> Права учащихся</vt:lpstr>
      <vt:lpstr> Права учащихся</vt:lpstr>
      <vt:lpstr>Обязанности учащихся</vt:lpstr>
      <vt:lpstr>Обязанности учащихся</vt:lpstr>
      <vt:lpstr>Обязанности учащихся</vt:lpstr>
      <vt:lpstr>Обязанности учащихся</vt:lpstr>
      <vt:lpstr>Обязанности учащихся</vt:lpstr>
      <vt:lpstr>Обязанности учащихся</vt:lpstr>
      <vt:lpstr>Обязанности учащихся</vt:lpstr>
      <vt:lpstr>Обязанности учащихся</vt:lpstr>
      <vt:lpstr>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</cp:revision>
  <dcterms:created xsi:type="dcterms:W3CDTF">2013-10-12T10:57:13Z</dcterms:created>
  <dcterms:modified xsi:type="dcterms:W3CDTF">2013-10-12T12:25:12Z</dcterms:modified>
</cp:coreProperties>
</file>