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30592-F3EF-4CF4-B1EB-5D996B0F445E}" type="datetimeFigureOut">
              <a:rPr lang="ru-RU" smtClean="0"/>
              <a:pPr/>
              <a:t>16.02.2010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E324D-1C92-4F34-8A4E-B3FE1FE5B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E324D-1C92-4F34-8A4E-B3FE1FE5B7B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1"/>
            <a:ext cx="7000924" cy="7143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214422"/>
            <a:ext cx="7358114" cy="4429156"/>
          </a:xfrm>
        </p:spPr>
        <p:txBody>
          <a:bodyPr/>
          <a:lstStyle/>
          <a:p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«Тот, кто думает, что может обойтись без других, сильно заблуждается».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58204" cy="493574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4. Сколько у вас было друзей в первые десять лет вашей осознанной жизни?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а) ни одного;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б) один;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в) два;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г) трое;</a:t>
            </a:r>
          </a:p>
          <a:p>
            <a:pPr>
              <a:buNone/>
            </a:pP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) четверо и более.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58204" cy="507862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5. Сколько ваших друзей знакомы друг с другом?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а) все;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б) почти все;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в) не все;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г) немногие;</a:t>
            </a:r>
          </a:p>
          <a:p>
            <a:pPr>
              <a:buNone/>
            </a:pP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) двое или никто.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58204" cy="515005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6. Друг хочет одолжить у вас новый костюм прежде, чем вы успели его хотя бы раз надеть. Что вы сделаете?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а) согласитесь без всяких сомнений;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б) согласитесь, но неохотно;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в) согласитесь, но только если просит человек, которому вы доверяете;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г) скажете, что сами хотели его надеть;</a:t>
            </a:r>
          </a:p>
          <a:p>
            <a:pPr>
              <a:buNone/>
            </a:pP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) признаетесь, что хотели бы быть первым, кто его наденет, но предложите что-то взамен.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58204" cy="52214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7. Если один друг попросит вас солгать ради него другому, вы: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а) наотрез откажетесь;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б) откажетесь брать на себя такое обязательство, пока не разузнаете всех обстоятельств;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в) откажетесь и сообщите второму другу о просьбе первого;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г) предложите вместо этого посредничество с условием сказать правду;</a:t>
            </a:r>
          </a:p>
          <a:p>
            <a:pPr>
              <a:buNone/>
            </a:pP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) согласитесь, но поясните, что ненавидите такие дела и занимаетесь ими первый и последний раз.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58204" cy="500718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8. Какое из следующих животных вам наиболее симпатично: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а) панда;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б) кошка;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в) собака;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г) обезьяна;</a:t>
            </a:r>
          </a:p>
          <a:p>
            <a:pPr>
              <a:buNone/>
            </a:pP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) слон.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115328" cy="500718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9. Ваши друзья: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а) люди примерно одного типа, но отличаются от вас;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б) все похожи друга на друга;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в) разные и по-разному к вам относятся.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2547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115328" cy="515005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10. Считаете ли вы своих одноклассников: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а) настоящими друзьями;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б) друзьями на время, пока вы в школе;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в) может быть, друзьями, а может, нет, в зависимости от конкретной личности;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г) вы редко заводите дружбу с одноклассниками;</a:t>
            </a:r>
          </a:p>
          <a:p>
            <a:pPr>
              <a:buNone/>
            </a:pP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) вы никогда ни заводите дружбу с ними.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186766" cy="515005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11. Какое качество, на ваш взгляд, является главным для того, чтобы быть настоящим другом: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а) внимательно выслушивать жалобы на ваши беды;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б) избавлять от одиночества;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в) доставлять удовольствие от общения;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г) всегда быть на вашей стороне;</a:t>
            </a:r>
          </a:p>
          <a:p>
            <a:pPr>
              <a:buNone/>
            </a:pP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) оказывать вам практическую помощь иногда или даже всякий раз, когда вы в этом нуждаетесь.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07862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12. Что вы считаете наиболее важным в дружбе: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а) оказывать поддержку другу в любой ситуации, какой бы она ни была;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б) изъявлять желание дать совет, когда вы считаете, что в нем есть потребность;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в) изъявлять желание дать совет, когда об этом просят;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г) следить за тем, чтобы никогда не давать советов;</a:t>
            </a:r>
          </a:p>
          <a:p>
            <a:pPr>
              <a:buNone/>
            </a:pP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) всегда быть готовым выслушать друга.</a:t>
            </a:r>
          </a:p>
          <a:p>
            <a:pPr>
              <a:buNone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            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А	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Б	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	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Г	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       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Д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5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15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20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20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5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15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10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15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15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20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5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15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20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15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20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5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0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20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15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15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5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0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5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20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15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9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5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– 	–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10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20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15	5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11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15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20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0	5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12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15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0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5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10	20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Очки: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1. Искренне интересуйтесь другими людьми.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2. Улыбайтесь. 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3. Помните, что имя человека – это самый сладостный и самый важный для него звук на любом языке.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4. Будьте хорошими слушателями. Поощряйте других говорить о себе.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Дейла Карнеги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515005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От 0 до 70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Вы уверены в своей способности быть наилучшим другом – вот только надо убедить в этом других. Но в глубине души вы понимаете, что друзей у вас не так уж много, только узкий круг ваших почитателей, которых привлекает ваша сила. Вас согревает их уважение, но вы человек, который берет все и ничего не дает. Если они намереваются вас о чем-либо попросить, вы отказываетесь либо заводите новую дружбу.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22149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От 75 до 125.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Ваши друзья не так уж плохи, но вы порой проявляете эгоизм, когда сталкиваются ваши и их интересы. Представляйте себя на их месте. Если вы подводите друзей, то, как правило, это происходит потому, что вы не разделяете их точку зрения. Если вы стремитесь к подлинной дружбе, вы должны быть готовы к самопожертвованию ради окружающих.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5150059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От 130 до 185.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Вы самый лучший из возможных друзей – великодушный, внимательный, верный, полный сочувствия, но не рабской преданности. Ваши друзья знают, что на вас можно положиться, и вы всегда готовы уделить время, чтобы попытаться им помочь.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От 190 до 220.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Вероятно, вы хотели бы считать себя самым лучшим из возможных друзей, но вы таковым не являетесь.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9690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Спасибо за сотрудничество!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5. Говорите о том, что интересует вашего собеседника.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6. Внушайте вашему собеседнику сознание его значимости и делайте это искренно.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Дейла Карнеги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«Посмотрите, почти все у человека предназначено для самого себя: глаза – смотреть, рот – поглощать пищу, все нужно самому себе, кроме улыбки. Улыбка самому себе не нужна. Улыбка предназначена другим людям, чтобы им с вами было хорошо, радостно и легко. Это ужасно, если за 10 дней тебе никто не улыбнулся и ты тоже никому не улыбнулся. Душа зябнет и каменеет».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Владимир Алексеевич Солоухин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«Если увидишь лицо без улыбки, улыбнись сам».</a:t>
            </a:r>
          </a:p>
          <a:p>
            <a:pPr>
              <a:buNone/>
            </a:pP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Кодекс психологов: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Дружба – это взаимная привязанность двух или более людей, тесная связь их; в добром смысле – бескорыстная, стойкая приязнь, основанная на любви и уважении; в дурном – тесная связь, основанная на взаимных выгодах.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Владимир Даль: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1. Вспомните вашего самого лучшего друга. Какие из перечисленных ниже качеств вы цените в нем больше всего?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а) надежность – он никогда вас не подведет;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б) солидарность – он всегда будет только на вашей стороне;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в) чуткость – он всегда знает о вашем настроении прежде, чем вы о нем поведаете;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г) верность – он всегда с вами, что бы вы ни сделали;</a:t>
            </a:r>
          </a:p>
          <a:p>
            <a:pPr>
              <a:buNone/>
            </a:pP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) совместимость – вам хорошо в его компании.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Тест «Настоящий ли ты друг?»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785794"/>
            <a:ext cx="8286808" cy="522149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2. Если друг пришел к вам поздно вечером в слезах, что вы сделаете?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а) угостите чаем и успокоите;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б) не откроете дверь, изобразите, что вас нет дома;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в) сделаете вид, будто вам нужно уходить;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г) пригласите его войти, но укажете, что вам надо рано утром вставать;</a:t>
            </a:r>
          </a:p>
          <a:p>
            <a:pPr>
              <a:buNone/>
            </a:pP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) извинитесь, что не можете его впустить сейчас, но пообещаете встретиться завтра.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58204" cy="536437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3. Вы выслушиваете длинную историю бед одного друга, а в это время появляется другой, который тоже нуждается в вашем сочувствии. Что вы сделаете?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а) предложите первому другу присоединиться к беседе;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б) объясните первому другу, что вас ждут в ином месте;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в) объясните второму другу, что заняты проблемами первого;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г) оставите их вдвоем, чтобы они поддерживали друг друга;</a:t>
            </a:r>
          </a:p>
          <a:p>
            <a:pPr>
              <a:buNone/>
            </a:pP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) начнете отвергать все просьбы, с которыми к вам обратятся.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</TotalTime>
  <Words>645</Words>
  <PresentationFormat>Экран (4:3)</PresentationFormat>
  <Paragraphs>116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Открытая</vt:lpstr>
      <vt:lpstr>Слайд 1</vt:lpstr>
      <vt:lpstr>Правила Дейла Карнеги</vt:lpstr>
      <vt:lpstr>Правила Дейла Карнеги</vt:lpstr>
      <vt:lpstr>Владимир Алексеевич Солоухин </vt:lpstr>
      <vt:lpstr>Кодекс психологов:</vt:lpstr>
      <vt:lpstr>  Владимир Даль:</vt:lpstr>
      <vt:lpstr>Тест «Настоящий ли ты друг?»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    Очки: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13</cp:revision>
  <dcterms:modified xsi:type="dcterms:W3CDTF">2010-02-16T12:56:47Z</dcterms:modified>
</cp:coreProperties>
</file>