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08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2786058"/>
            <a:ext cx="6629424" cy="3324244"/>
          </a:xfrm>
        </p:spPr>
        <p:txBody>
          <a:bodyPr/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Цель: Способствовать воспитанию чувства уважения друг к другу, взаимопомощи,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взаимовыдержки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, сплочению коллектива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67"/>
            <a:ext cx="7786742" cy="1143008"/>
          </a:xfrm>
        </p:spPr>
        <p:txBody>
          <a:bodyPr>
            <a:normAutofit/>
          </a:bodyPr>
          <a:lstStyle/>
          <a:p>
            <a:r>
              <a:rPr lang="ru-RU" dirty="0" smtClean="0"/>
              <a:t>Тема: «Как завоевать друзей»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Эпиграфы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Жар дружбы согревает сердце, не сжигая его.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                                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Лорашфуко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Истинная дружба есть забвение самого себя для того, чтобы жить только в другом.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                                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Бошен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Недалеко уйдёте в дружбе, если не расположены прощать друг другу мелкие недостатки.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                                  Лабрюйер.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</a:t>
            </a:r>
            <a:r>
              <a:rPr lang="ru-RU" sz="3200" dirty="0" smtClean="0"/>
              <a:t>«Налево пойдешь, дружбу найдёшь.</a:t>
            </a:r>
          </a:p>
          <a:p>
            <a:pPr>
              <a:buNone/>
            </a:pPr>
            <a:r>
              <a:rPr lang="ru-RU" sz="3200" dirty="0" smtClean="0"/>
              <a:t> </a:t>
            </a:r>
            <a:r>
              <a:rPr lang="ru-RU" sz="3200" dirty="0" smtClean="0"/>
              <a:t>       Направо пойдешь, другу потеряешь»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</TotalTime>
  <Words>86</Words>
  <PresentationFormat>Экран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Официальная</vt:lpstr>
      <vt:lpstr>Тема: «Как завоевать друзей»</vt:lpstr>
      <vt:lpstr>Эпиграфы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«Как завоевать друзей»</dc:title>
  <cp:lastModifiedBy>Admin</cp:lastModifiedBy>
  <cp:revision>3</cp:revision>
  <dcterms:modified xsi:type="dcterms:W3CDTF">2010-02-17T13:58:22Z</dcterms:modified>
</cp:coreProperties>
</file>