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99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3789040"/>
            <a:ext cx="1810544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5184576" cy="29523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Вслед за августом приходит,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листопадом хороводит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богат он урожаем,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Мы его, конечно, знаем!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(сентябрь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86497"/>
            <a:ext cx="4175787" cy="31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86498"/>
            <a:ext cx="4608512" cy="31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6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4888" y="2348880"/>
            <a:ext cx="946448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18722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Лист последний на заре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Сбросил лес наш в ...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(октябре)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6767513" cy="451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8744" y="3212976"/>
            <a:ext cx="2674640" cy="634082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50728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Осень по календарю,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 уже стучит вовсю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двери строгая зима,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Сыплет снегом на поля.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(ноябрь)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756013"/>
            <a:ext cx="5770835" cy="384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56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12</cp:revision>
  <dcterms:created xsi:type="dcterms:W3CDTF">2014-11-16T18:18:38Z</dcterms:created>
  <dcterms:modified xsi:type="dcterms:W3CDTF">2014-11-18T14:54:02Z</dcterms:modified>
</cp:coreProperties>
</file>