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59" r:id="rId5"/>
    <p:sldId id="279" r:id="rId6"/>
    <p:sldId id="280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preferSingleView="1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746" y="-96"/>
      </p:cViewPr>
      <p:guideLst>
        <p:guide orient="horz" pos="2160"/>
        <p:guide pos="2880"/>
      </p:guideLst>
    </p:cSldViewPr>
  </p:slide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F0D7-CB22-49BF-81A5-8BC28F97A25B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EE96-5BCB-4A4E-88ED-AEE34E22B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740A-85FE-4BEC-9454-2D9917BF940E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B366-3FA8-401B-BA3F-4A8CB6099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9275-D630-41E2-B73E-D0A3FFB873D9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D7E4D-E8F4-4C48-BA59-65923C971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B3EA-A31F-4A65-B56C-E365AFD1B07F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7360-7DE1-4A93-A235-F63E7BCC2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C8BAF-DADC-438E-BC30-CA4C04740B89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BA7E-FFD0-4BB8-B832-2F6D349F1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1DF63-4F20-42C3-BD59-FF2C1D7B38B4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4C42-5ACE-4638-BC60-3CB7A8E53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72F8-18B4-4D9A-BF09-639EADFBE53C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30DF-D225-4591-9570-25A184302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6873-4E59-4BC2-BBEC-FB30D8531132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F823F-DDD2-4BAE-BC2B-73354D7D9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7A63-BCEF-4218-87D4-4F64CF5EDFFF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71B6-B778-4DF2-B615-4F854645D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15A5-4239-4AD1-B698-678B1D675C6B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AD9A-213E-4B53-9E5C-A8D6981E1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EE90-B624-4324-A1C8-5CF83794020D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C2B4-316E-41B0-B616-AB46EEF63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20EAA9-C694-4181-86EB-BD922C2971FE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98D857-7AD4-4EEF-BD46-C6935A643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cuments\&#1071;%20&#1083;&#1102;&#1073;&#1083;&#1102;%20&#1082;&#1088;&#1086;&#1074;&#1072;&#1074;&#1099;&#1081;%20&#1073;&#1086;&#1081;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53;&#1077;%20&#1088;&#1086;&#1087;&#1097;&#1091;.mp3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56;&#1072;&#1076;&#1080;%20&#1041;&#1086;&#1075;&#1072;,%20&#1090;&#1088;&#1091;&#1073;&#1082;&#1091;%20&#1076;&#1072;&#1081;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53;&#1077;%20&#1087;&#1088;&#1086;&#1073;&#1091;&#1078;&#1076;&#1072;&#1081;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5" name="Я люблю кровавый б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Партизан Давыдов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Жизнь и творчество  Дениса Васильевича Давыдова оставили яркий след </a:t>
            </a:r>
            <a:b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в истории России и литературе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z="3600" smtClean="0"/>
          </a:p>
        </p:txBody>
      </p:sp>
      <p:pic>
        <p:nvPicPr>
          <p:cNvPr id="11268" name="Picture 2" descr="C:\Users\User\Desktop\Книга о Давыдов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844675"/>
            <a:ext cx="2808287" cy="3744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Picture 4" descr="C:\Users\User\Desktop\Книга о Давыдове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708275"/>
            <a:ext cx="2808288" cy="3857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003300"/>
                </a:solidFill>
              </a:rPr>
              <a:t>Лихой гусар, герой Отечественной войны 1812 года, талантливый  поэт, истинный  сын своей Отчизны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похоронен  на  Новодевичьем 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кладбище в Москве…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а душа  его, любовь к Родине  живут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в  его  стихах…</a:t>
            </a:r>
          </a:p>
        </p:txBody>
      </p:sp>
      <p:pic>
        <p:nvPicPr>
          <p:cNvPr id="12292" name="Picture 2" descr="C:\Users\User\Desktop\Памятник Давыдову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276475"/>
            <a:ext cx="28813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Не ропщ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i="1" smtClean="0"/>
              <a:t>Материал подобран учителем русского языка и литературы ГБОУ ЦО № 264 </a:t>
            </a:r>
          </a:p>
          <a:p>
            <a:pPr eaLnBrk="1" hangingPunct="1">
              <a:buFont typeface="Arial" charset="0"/>
              <a:buNone/>
            </a:pPr>
            <a:r>
              <a:rPr lang="ru-RU" sz="2400" i="1" smtClean="0"/>
              <a:t>    г. Москвы  Денисовой Т.М. 2012г.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Посвящается Отечественной войне 1812 года и  ее  героям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Бородинское поле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Умолкшие холмы, дол некогда кровавый,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Отдайте мне ваш день, день вековечной славы,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И шум оружия,  и сечи, и борьбу!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Но где вы</a:t>
            </a:r>
            <a:r>
              <a:rPr lang="en-US" sz="2800" i="1" dirty="0" smtClean="0"/>
              <a:t>?</a:t>
            </a:r>
            <a:r>
              <a:rPr lang="ru-RU" sz="2800" i="1" dirty="0" smtClean="0"/>
              <a:t>.. Слушаю… нет отзыва! С полей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Умчался брани дым, не слышен стук мечей,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И я, питомец ваш, </a:t>
            </a:r>
            <a:r>
              <a:rPr lang="ru-RU" sz="2800" i="1" dirty="0" err="1" smtClean="0"/>
              <a:t>склонясь</a:t>
            </a:r>
            <a:r>
              <a:rPr lang="ru-RU" sz="2800" i="1" dirty="0" smtClean="0"/>
              <a:t> главой у плуга,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 smtClean="0"/>
              <a:t>Завидую костям соратника иль друга.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1829                                                                  Денис Давыдов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Герой Отечественной  войны 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1812 года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Денис Васильевич Давыдов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(1784 – 1839)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Военно-исторический  писатель  и  поэт.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 дворян.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Генерал – лейтенант.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военной службе с 1801года.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Участвовал в Франко-русской войне,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проявив исключительную храбрость.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войне 1812 г. был инициатором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партизанского  движения.</a:t>
            </a:r>
          </a:p>
        </p:txBody>
      </p:sp>
      <p:pic>
        <p:nvPicPr>
          <p:cNvPr id="4100" name="Picture 2" descr="C:\Users\User\Desktop\Давыдов Д. маленькая фо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7413"/>
            <a:ext cx="3240360" cy="259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i="1" dirty="0" smtClean="0"/>
              <a:t>Денис Васильевич  Давыдов родился в селе Верхняя Маза </a:t>
            </a:r>
            <a:r>
              <a:rPr lang="ru-RU" sz="2700" i="1" dirty="0" err="1" smtClean="0"/>
              <a:t>Симбирской</a:t>
            </a:r>
            <a:r>
              <a:rPr lang="ru-RU" sz="2700" i="1" dirty="0" smtClean="0"/>
              <a:t> губернии в 1784 году в старинной  дворянской семье</a:t>
            </a:r>
            <a:r>
              <a:rPr lang="ru-RU" sz="2400" i="1" dirty="0" smtClean="0"/>
              <a:t>. </a:t>
            </a:r>
            <a:r>
              <a:rPr lang="ru-RU" sz="2700" i="1" dirty="0" smtClean="0"/>
              <a:t>Получил домашнее  образование.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endParaRPr lang="ru-RU" sz="4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Встреча с А.В.Суворовым в 1793 году,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когда полководец напророчил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Давыдову военную  судьбу,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укрепила желание мальчика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стать военным.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600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600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600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Большую часть жизни Давыдов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провел на службе в армии, выйдя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в отставку в 1832 г.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В народной памяти имя Дениса Давыдова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неотделимо  от Отечественной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войны 1812 года.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</a:t>
            </a:r>
            <a:endParaRPr lang="ru-RU" dirty="0" smtClean="0"/>
          </a:p>
        </p:txBody>
      </p:sp>
      <p:pic>
        <p:nvPicPr>
          <p:cNvPr id="5124" name="Рисунок 3" descr="Суворо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557338"/>
            <a:ext cx="2159000" cy="28077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5" name="Picture 2" descr="C:\Users\User\Desktop\Давыдов на ко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73463"/>
            <a:ext cx="2879725" cy="2879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 descr="C:\Users\User\Desktop\Адъютант Багратио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800000"/>
                </a:solidFill>
              </a:rPr>
              <a:t>Денис Васильевич Давыдов был лихим гусаром, командиром партизанского отряда, заслужил широкую известность в Отечественной войне 1812 года.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Боевые таланты Дениса Давыдова высоко ценили великие русские полководцы:</a:t>
            </a:r>
          </a:p>
          <a:p>
            <a:pPr algn="ctr" eaLnBrk="1" hangingPunct="1">
              <a:buFont typeface="Arial" charset="0"/>
              <a:buNone/>
            </a:pPr>
            <a:r>
              <a:rPr lang="ru-RU" b="1" i="1" smtClean="0">
                <a:solidFill>
                  <a:srgbClr val="800000"/>
                </a:solidFill>
              </a:rPr>
              <a:t>Кутузов    </a:t>
            </a:r>
            <a:r>
              <a:rPr lang="ru-RU" i="1" smtClean="0">
                <a:solidFill>
                  <a:srgbClr val="800000"/>
                </a:solidFill>
              </a:rPr>
              <a:t>                            </a:t>
            </a:r>
            <a:r>
              <a:rPr lang="ru-RU" b="1" i="1" smtClean="0">
                <a:solidFill>
                  <a:srgbClr val="800000"/>
                </a:solidFill>
              </a:rPr>
              <a:t>Багратион</a:t>
            </a:r>
          </a:p>
          <a:p>
            <a:pPr algn="ctr" eaLnBrk="1" hangingPunct="1">
              <a:buFont typeface="Arial" charset="0"/>
              <a:buNone/>
            </a:pPr>
            <a:r>
              <a:rPr lang="ru-RU" i="1" smtClean="0"/>
              <a:t> </a:t>
            </a:r>
          </a:p>
        </p:txBody>
      </p:sp>
      <p:pic>
        <p:nvPicPr>
          <p:cNvPr id="7172" name="Picture 2" descr="C:\Users\User\Desktop\Кутуз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284538"/>
            <a:ext cx="2663825" cy="3313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173" name="Picture 4" descr="C:\Users\User\Desktop\Баграти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284538"/>
            <a:ext cx="2736850" cy="33131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Это был разносторонне одаренный человек. Первые литературные опыты Давыдова относятся к 1803-1805гг.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Он был связан со многими декабристами, однако от предложения примкнуть к тайному обществу отказался.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В историю русской литературы вошел как создатель жанра «гусарской лирики»,герой которой любитель разгульной жизни, вместе с тем человек свободомыслящий, противник насилия над личностью.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Поэзию Д. Давыдова высоко ценил А.С.Пушкин</a:t>
            </a:r>
          </a:p>
        </p:txBody>
      </p:sp>
      <p:pic>
        <p:nvPicPr>
          <p:cNvPr id="8196" name="Picture 2" descr="C:\Users\User\Desktop\Сочинения Давыд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268413"/>
            <a:ext cx="3527425" cy="223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ади Бога, трубку д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Поэтический дар Дениса Давыдова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«Не умрет твой стих могучий, достопамятно-живой, упоительно-кипучий и воинственно-летучий, и разгульно-молодой», - так писал Н. Языков о лирике Дениса Васильевича. </a:t>
            </a:r>
          </a:p>
          <a:p>
            <a:pPr eaLnBrk="1" hangingPunct="1"/>
            <a:r>
              <a:rPr lang="ru-RU" sz="2400" smtClean="0"/>
              <a:t>Поэзия была страстью Давыдова, второй после  службы. Это и сатирические басни, и воспевание прелести удалой гусарской жизни, и природы. И, конечно же, любви… </a:t>
            </a:r>
          </a:p>
          <a:p>
            <a:pPr eaLnBrk="1" hangingPunct="1"/>
            <a:endParaRPr lang="ru-RU" sz="2400" smtClean="0"/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</a:rPr>
              <a:t>                        Д.Давыдов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</a:rPr>
              <a:t>               «Гусарская   исповедь»   </a:t>
            </a:r>
          </a:p>
        </p:txBody>
      </p:sp>
      <p:pic>
        <p:nvPicPr>
          <p:cNvPr id="9220" name="Picture 3" descr="C:\Users\User\Desktop\Книга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221163"/>
            <a:ext cx="2174875" cy="2636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Не пробужда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1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800000"/>
                </a:solidFill>
              </a:rPr>
              <a:t>Военная проза Д.Давыдова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Значительным явлением в литературе 30-х годов была военная проза Давыдова. Его  воспоминания  о А.В.Суворове, Н.Н.Раевском и других исторических военных личностях написаны в живой, остроумной форме. Партизанскому движению 1812 г. посвящены работы: «Опыт теории партизанского действия 1812г.», «Дневник партизанских действий 1812г.», явившиеся важным вкладом в историю военного искусства и мемуарную литературу.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Партизанский отряд гусар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/>
              <a:t>в бою.</a:t>
            </a:r>
          </a:p>
        </p:txBody>
      </p:sp>
      <p:pic>
        <p:nvPicPr>
          <p:cNvPr id="10244" name="Picture 2" descr="C:\Users\User\Desktop\Гусары в бо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508500"/>
            <a:ext cx="37449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504</Words>
  <Application>Microsoft Office PowerPoint</Application>
  <PresentationFormat>Экран (4:3)</PresentationFormat>
  <Paragraphs>80</Paragraphs>
  <Slides>12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Слайд 1</vt:lpstr>
      <vt:lpstr>Посвящается Отечественной войне 1812 года и  ее  героям</vt:lpstr>
      <vt:lpstr>Герой Отечественной  войны   1812 года</vt:lpstr>
      <vt:lpstr>Денис Васильевич  Давыдов родился в селе Верхняя Маза Симбирской губернии в 1784 году в старинной  дворянской семье. Получил домашнее  образование.</vt:lpstr>
      <vt:lpstr>Слайд 5</vt:lpstr>
      <vt:lpstr>Денис Васильевич Давыдов был лихим гусаром, командиром партизанского отряда, заслужил широкую известность в Отечественной войне 1812 года.</vt:lpstr>
      <vt:lpstr>Это был разносторонне одаренный человек. Первые литературные опыты Давыдова относятся к 1803-1805гг.</vt:lpstr>
      <vt:lpstr>Поэтический дар Дениса Давыдова</vt:lpstr>
      <vt:lpstr>Военная проза Д.Давыдова</vt:lpstr>
      <vt:lpstr>Жизнь и творчество  Дениса Васильевича Давыдова оставили яркий след  в истории России и литературе</vt:lpstr>
      <vt:lpstr>Лихой гусар, герой Отечественной войны 1812 года, талантливый  поэт, истинный  сын своей Отчизны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Денисова</dc:creator>
  <cp:lastModifiedBy>Tatiana</cp:lastModifiedBy>
  <cp:revision>7</cp:revision>
  <dcterms:created xsi:type="dcterms:W3CDTF">2012-01-29T09:42:16Z</dcterms:created>
  <dcterms:modified xsi:type="dcterms:W3CDTF">2014-03-26T08:23:03Z</dcterms:modified>
</cp:coreProperties>
</file>