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1" r:id="rId4"/>
    <p:sldId id="260" r:id="rId5"/>
    <p:sldId id="263" r:id="rId6"/>
    <p:sldId id="264" r:id="rId7"/>
    <p:sldId id="262" r:id="rId8"/>
    <p:sldId id="265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642918"/>
            <a:ext cx="8458200" cy="4572032"/>
          </a:xfrm>
        </p:spPr>
        <p:txBody>
          <a:bodyPr>
            <a:noAutofit/>
          </a:bodyPr>
          <a:lstStyle/>
          <a:p>
            <a:pPr algn="ctr"/>
            <a:r>
              <a:rPr lang="ru-RU" sz="15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Речные рыбы</a:t>
            </a:r>
            <a:endParaRPr lang="ru-RU" sz="15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лещ</a:t>
            </a:r>
            <a:endParaRPr lang="ru-RU" b="1" dirty="0"/>
          </a:p>
        </p:txBody>
      </p:sp>
      <p:pic>
        <p:nvPicPr>
          <p:cNvPr id="5" name="Содержимое 4" descr="leshch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508647"/>
            <a:ext cx="4191000" cy="2907506"/>
          </a:xfrm>
        </p:spPr>
      </p:pic>
      <p:pic>
        <p:nvPicPr>
          <p:cNvPr id="6" name="Содержимое 5" descr="1243982203_999-01-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90075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u="sng" dirty="0" smtClean="0"/>
              <a:t>Задание:</a:t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dirty="0" smtClean="0"/>
              <a:t>1. </a:t>
            </a:r>
            <a:r>
              <a:rPr lang="ru-RU" sz="3100" dirty="0" smtClean="0"/>
              <a:t>где живут речной окунь и щука?</a:t>
            </a:r>
            <a:br>
              <a:rPr lang="ru-RU" sz="3100" dirty="0" smtClean="0"/>
            </a:br>
            <a:r>
              <a:rPr lang="ru-RU" sz="3100" dirty="0" smtClean="0"/>
              <a:t>2. чем питаются эти рыбы?</a:t>
            </a:r>
            <a:br>
              <a:rPr lang="ru-RU" sz="3100" dirty="0" smtClean="0"/>
            </a:br>
            <a:r>
              <a:rPr lang="ru-RU" sz="3100" dirty="0" smtClean="0"/>
              <a:t>3. Что помогает речному окуню и щуке быть незаметными во время охоты?</a:t>
            </a:r>
            <a:br>
              <a:rPr lang="ru-RU" sz="3100" dirty="0" smtClean="0"/>
            </a:br>
            <a:r>
              <a:rPr lang="ru-RU" sz="3100" dirty="0" smtClean="0"/>
              <a:t>4. почему соседство речного окуня и щуки может нанести вред в прудах, где разводят ценных рыб</a:t>
            </a:r>
            <a:r>
              <a:rPr lang="ru-RU" dirty="0" smtClean="0"/>
              <a:t>?</a:t>
            </a:r>
            <a:endParaRPr lang="ru-RU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858280" cy="4857784"/>
          </a:xfrm>
        </p:spPr>
        <p:txBody>
          <a:bodyPr>
            <a:noAutofit/>
          </a:bodyPr>
          <a:lstStyle/>
          <a:p>
            <a:pPr algn="just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Речные рыбы </a:t>
            </a:r>
            <a:r>
              <a:rPr lang="ru-RU" sz="6600" b="1" i="1" dirty="0" smtClean="0"/>
              <a:t>– </a:t>
            </a:r>
            <a:r>
              <a:rPr lang="ru-RU" sz="6600" i="1" dirty="0" err="1" smtClean="0"/>
              <a:t>рыбы</a:t>
            </a:r>
            <a:r>
              <a:rPr lang="ru-RU" sz="6600" i="1" dirty="0" smtClean="0"/>
              <a:t>, вся жизнь которых проходит в </a:t>
            </a:r>
            <a:r>
              <a:rPr lang="ru-RU" sz="6600" i="1" u="sng" dirty="0" smtClean="0"/>
              <a:t>пресных </a:t>
            </a:r>
            <a:r>
              <a:rPr lang="ru-RU" sz="6600" i="1" dirty="0" smtClean="0"/>
              <a:t/>
            </a:r>
            <a:br>
              <a:rPr lang="ru-RU" sz="6600" i="1" dirty="0" smtClean="0"/>
            </a:br>
            <a:r>
              <a:rPr lang="ru-RU" sz="6600" i="1" dirty="0" smtClean="0"/>
              <a:t> </a:t>
            </a:r>
            <a:r>
              <a:rPr lang="ru-RU" sz="6600" i="1" u="sng" dirty="0" err="1" smtClean="0"/>
              <a:t>водоЁмах</a:t>
            </a:r>
            <a:r>
              <a:rPr lang="ru-RU" sz="6600" i="1" u="sng" dirty="0" smtClean="0"/>
              <a:t>:</a:t>
            </a:r>
            <a:r>
              <a:rPr lang="ru-RU" sz="6600" i="1" dirty="0" smtClean="0"/>
              <a:t> реках, </a:t>
            </a:r>
            <a:br>
              <a:rPr lang="ru-RU" sz="6600" i="1" dirty="0" smtClean="0"/>
            </a:br>
            <a:r>
              <a:rPr lang="ru-RU" sz="6600" i="1" dirty="0" smtClean="0"/>
              <a:t>озёрах, ручьях</a:t>
            </a:r>
            <a:endParaRPr lang="ru-RU" sz="66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357166"/>
            <a:ext cx="8458200" cy="592935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 рыбу: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smtClean="0"/>
              <a:t> </a:t>
            </a:r>
            <a:r>
              <a:rPr lang="ru-RU" sz="3800" dirty="0" smtClean="0"/>
              <a:t>живет в водоёмах со стоячей водой или с медленным </a:t>
            </a:r>
            <a:r>
              <a:rPr lang="ru-RU" sz="3800" dirty="0" err="1" smtClean="0"/>
              <a:t>чечением</a:t>
            </a:r>
            <a:r>
              <a:rPr lang="ru-RU" sz="3800" dirty="0" smtClean="0"/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800" dirty="0" smtClean="0"/>
              <a:t> эта рыба – хищник;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800" smtClean="0"/>
              <a:t> </a:t>
            </a:r>
            <a:r>
              <a:rPr lang="ru-RU" sz="3800" smtClean="0"/>
              <a:t>питается рыбами</a:t>
            </a:r>
            <a:r>
              <a:rPr lang="ru-RU" sz="3800" dirty="0" smtClean="0"/>
              <a:t>, лягушками, утками;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800" dirty="0" smtClean="0"/>
              <a:t> тело длинное, похоже на бревно;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800" dirty="0" smtClean="0"/>
              <a:t> пищу проглатывает целиком;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800" dirty="0" smtClean="0"/>
              <a:t> ранней весной, когда только сойдёт лёд, самки вымётывают икру на мелководье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180475" y="6715147"/>
            <a:ext cx="8686800" cy="45719"/>
          </a:xfrm>
        </p:spPr>
        <p:txBody>
          <a:bodyPr>
            <a:normAutofit fontScale="90000"/>
          </a:bodyPr>
          <a:lstStyle/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Щука </a:t>
            </a:r>
            <a:endParaRPr lang="ru-RU" sz="4800" dirty="0"/>
          </a:p>
        </p:txBody>
      </p:sp>
      <p:pic>
        <p:nvPicPr>
          <p:cNvPr id="5" name="Содержимое 4" descr="2219-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500174"/>
            <a:ext cx="3543300" cy="4824426"/>
          </a:xfrm>
        </p:spPr>
      </p:pic>
      <p:pic>
        <p:nvPicPr>
          <p:cNvPr id="6" name="Содержимое 5" descr="pike_vid_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285728"/>
            <a:ext cx="8458200" cy="5929354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Узнай рыбу: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мелкие и средние предпочитают держаться в прибрежных зарослях водных растений, крупные – любят глубокие места;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питается мелкими рыбёшками, иногда поедает свою молодь;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добычу проглатывает целиком;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икру выметывает на водные растения в конце апреля, когда вода достаточно прогреется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6643710"/>
            <a:ext cx="86868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0003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/>
              <a:t> речной окунь</a:t>
            </a:r>
            <a:endParaRPr lang="ru-RU" sz="4000" b="1" i="1" dirty="0"/>
          </a:p>
        </p:txBody>
      </p:sp>
      <p:pic>
        <p:nvPicPr>
          <p:cNvPr id="5" name="Содержимое 4" descr="okun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15913_l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an00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85728"/>
            <a:ext cx="6715172" cy="635798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714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Пескарь </a:t>
            </a:r>
            <a:endParaRPr lang="ru-RU" b="1" dirty="0"/>
          </a:p>
        </p:txBody>
      </p:sp>
      <p:pic>
        <p:nvPicPr>
          <p:cNvPr id="5" name="Содержимое 4" descr="d149f977355df15a88a11e89b3e4325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3571876"/>
            <a:ext cx="4191000" cy="3187700"/>
          </a:xfrm>
        </p:spPr>
      </p:pic>
      <p:pic>
        <p:nvPicPr>
          <p:cNvPr id="6" name="Содержимое 5" descr="peskar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214422"/>
            <a:ext cx="4357718" cy="316479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Плотва </a:t>
            </a:r>
            <a:endParaRPr lang="ru-RU" b="1" dirty="0"/>
          </a:p>
        </p:txBody>
      </p:sp>
      <p:pic>
        <p:nvPicPr>
          <p:cNvPr id="4" name="Содержимое 3" descr="plot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700" y="1674019"/>
            <a:ext cx="5715000" cy="42862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</TotalTime>
  <Words>128</Words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Речные рыбы – рыбы, вся жизнь которых проходит в пресных   водоЁмах: реках,  озёрах, ручьях</vt:lpstr>
      <vt:lpstr>Слайд 3</vt:lpstr>
      <vt:lpstr>Щука </vt:lpstr>
      <vt:lpstr>Слайд 5</vt:lpstr>
      <vt:lpstr> речной окунь</vt:lpstr>
      <vt:lpstr>Слайд 7</vt:lpstr>
      <vt:lpstr>Пескарь </vt:lpstr>
      <vt:lpstr>Плотва </vt:lpstr>
      <vt:lpstr>лещ</vt:lpstr>
      <vt:lpstr>Задание:  1. где живут речной окунь и щука? 2. чем питаются эти рыбы? 3. Что помогает речному окуню и щуке быть незаметными во время охоты? 4. почему соседство речного окуня и щуки может нанести вред в прудах, где разводят ценных рыб?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9-a</dc:creator>
  <cp:lastModifiedBy>9-a</cp:lastModifiedBy>
  <cp:revision>5</cp:revision>
  <dcterms:created xsi:type="dcterms:W3CDTF">2014-11-12T15:18:15Z</dcterms:created>
  <dcterms:modified xsi:type="dcterms:W3CDTF">2014-11-17T07:44:18Z</dcterms:modified>
</cp:coreProperties>
</file>