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B874-E782-4C68-A3B2-9A3D12B13D25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DA6DB-A30D-4FCA-BE29-39DF542A5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A6DB-A30D-4FCA-BE29-39DF542A54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FF4BE7-F5A3-4017-B345-7E3A8CF8E9D7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AB2079-5B65-4C2C-A0E8-5D637ADE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28802"/>
            <a:ext cx="6172200" cy="30897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Кабарга - саблезубый олень-кенгуру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3957638" cy="94565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Савенко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Елена Владимировна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МСКОШИ 8 вида г. Поронайск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Парнокопытное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оленевидное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животное, семейства кабарговых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4762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428868"/>
            <a:ext cx="2571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Вес  11-18 кг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Длина тела – </a:t>
            </a:r>
          </a:p>
          <a:p>
            <a:r>
              <a:rPr lang="ru-RU" sz="2400" b="1" dirty="0" smtClean="0"/>
              <a:t>до 1 метра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Высота в холке-</a:t>
            </a:r>
          </a:p>
          <a:p>
            <a:r>
              <a:rPr lang="ru-RU" sz="2400" b="1" dirty="0" smtClean="0"/>
              <a:t>До 70 см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Распространение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Кабарга распространена от Восточных Гималаев и Тибета до Восточной Сибири, Кореи и Сахалина, населяя крутые склоны гор, поросшие хвойным лесом. Держится преимущественно на высоте 600—900 м, редко до 1600 м над уровнем моря; только в Тибете и Гималаях поднимается на высоту до 3000 м и более.</a:t>
            </a:r>
          </a:p>
          <a:p>
            <a:r>
              <a:rPr lang="ru-RU" dirty="0" smtClean="0"/>
              <a:t>Излюбленные места обитания кабарги — тёмнохвойные участки тайги с россыпями и выходами скал.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40005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Поведение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00200"/>
            <a:ext cx="3394077" cy="432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Биология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7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643050"/>
            <a:ext cx="30718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Питание – лишайники, хвоя.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Сигнал тревоги  -  «</a:t>
            </a:r>
            <a:r>
              <a:rPr lang="ru-RU" sz="2000" dirty="0" err="1" smtClean="0"/>
              <a:t>чиф</a:t>
            </a:r>
            <a:r>
              <a:rPr lang="ru-RU" sz="2000" dirty="0" smtClean="0"/>
              <a:t> – </a:t>
            </a:r>
            <a:r>
              <a:rPr lang="ru-RU" sz="2000" dirty="0" err="1" smtClean="0"/>
              <a:t>фой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dirty="0" smtClean="0"/>
              <a:t>Следы похожи на заячьи.</a:t>
            </a:r>
          </a:p>
          <a:p>
            <a:pPr>
              <a:buNone/>
            </a:pPr>
            <a:r>
              <a:rPr lang="ru-RU" sz="2000" dirty="0" smtClean="0"/>
              <a:t>Кучи помета напоминают  </a:t>
            </a:r>
          </a:p>
          <a:p>
            <a:pPr>
              <a:buNone/>
            </a:pPr>
            <a:r>
              <a:rPr lang="ru-RU" sz="2000" dirty="0" smtClean="0"/>
              <a:t>подсолнечные семечки.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76760" t="75717" r="4397" b="14055"/>
          <a:stretch>
            <a:fillRect/>
          </a:stretch>
        </p:blipFill>
        <p:spPr bwMode="auto">
          <a:xfrm>
            <a:off x="1500166" y="4929198"/>
            <a:ext cx="164307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Размножение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 b="21371"/>
          <a:stretch>
            <a:fillRect/>
          </a:stretch>
        </p:blipFill>
        <p:spPr bwMode="auto">
          <a:xfrm>
            <a:off x="714348" y="1428736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Хозяйственное значение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 r="9910" b="1351"/>
          <a:stretch>
            <a:fillRect/>
          </a:stretch>
        </p:blipFill>
        <p:spPr bwMode="auto">
          <a:xfrm>
            <a:off x="1214414" y="1500174"/>
            <a:ext cx="628654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Сахалинский подвид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Места обитания : охраняются на небольшой территории в </a:t>
            </a:r>
            <a:r>
              <a:rPr lang="ru-RU" dirty="0" err="1" smtClean="0"/>
              <a:t>госзаповеднике</a:t>
            </a:r>
            <a:r>
              <a:rPr lang="ru-RU" dirty="0" smtClean="0"/>
              <a:t> «</a:t>
            </a:r>
            <a:r>
              <a:rPr lang="ru-RU" dirty="0" err="1" smtClean="0"/>
              <a:t>Поронайский</a:t>
            </a:r>
            <a:r>
              <a:rPr lang="ru-RU" dirty="0" smtClean="0"/>
              <a:t>», </a:t>
            </a:r>
            <a:r>
              <a:rPr lang="ru-RU" dirty="0" err="1" smtClean="0"/>
              <a:t>в</a:t>
            </a:r>
            <a:r>
              <a:rPr lang="ru-RU" dirty="0" smtClean="0"/>
              <a:t> охотничьих заказниках («Полуостров Крильон», «Красногорский», «</a:t>
            </a:r>
            <a:r>
              <a:rPr lang="ru-RU" dirty="0" err="1" smtClean="0"/>
              <a:t>Макаровский</a:t>
            </a:r>
            <a:r>
              <a:rPr lang="ru-RU" dirty="0" smtClean="0"/>
              <a:t>» и памятниках природы  («Река Анна», «Водопад Медвежий», «Кабарожьи скалы с гротами»)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2"/>
          </p:nvPr>
        </p:nvPicPr>
        <p:blipFill>
          <a:blip r:embed="rId3"/>
          <a:srcRect l="18400" t="2388" r="23800"/>
          <a:stretch>
            <a:fillRect/>
          </a:stretch>
        </p:blipFill>
        <p:spPr bwMode="auto">
          <a:xfrm>
            <a:off x="4357686" y="1500174"/>
            <a:ext cx="364333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5"/>
          <a:srcRect t="1778" r="18333"/>
          <a:stretch>
            <a:fillRect/>
          </a:stretch>
        </p:blipFill>
        <p:spPr bwMode="auto">
          <a:xfrm>
            <a:off x="4357686" y="1500174"/>
            <a:ext cx="39290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</TotalTime>
  <Words>185</Words>
  <Application>Microsoft Office PowerPoint</Application>
  <PresentationFormat>Экран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Кабарга - саблезубый олень-кенгуру </vt:lpstr>
      <vt:lpstr>Парнокопытное оленевидное животное, семейства кабарговых</vt:lpstr>
      <vt:lpstr>Распространение </vt:lpstr>
      <vt:lpstr>Поведение </vt:lpstr>
      <vt:lpstr>Биология</vt:lpstr>
      <vt:lpstr> Размножение </vt:lpstr>
      <vt:lpstr>Хозяйственное значение</vt:lpstr>
      <vt:lpstr>Сахалинский подвид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Кабарга - саблезубый олень-кенгуру </dc:title>
  <dc:creator>Пользователь Windows</dc:creator>
  <cp:lastModifiedBy>Пользователь</cp:lastModifiedBy>
  <cp:revision>3</cp:revision>
  <dcterms:created xsi:type="dcterms:W3CDTF">2006-10-27T19:26:15Z</dcterms:created>
  <dcterms:modified xsi:type="dcterms:W3CDTF">2012-02-21T10:10:04Z</dcterms:modified>
</cp:coreProperties>
</file>