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E4ECE-AF90-4DC5-BD10-563DAF1061C4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523A-5334-446B-A3D1-E6B5A401F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74DA-5A73-483D-B10F-78BCDE14FD2D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18A3-98F7-49DA-9E45-37CA09C3F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752E-6DD9-430E-83C4-675D124AA416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1D5E-D7CC-4F89-B417-E02F75120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89C6-DEB8-4D47-80BE-4C9148C42E01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2B922-5D0A-4ED7-B517-A3D808102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E212-4158-4427-BF4C-C53F9876A8F4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ECC3D-B4C0-437D-A758-7FDDBD732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22F2-31E5-4755-AD05-491E1E1D9C73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07390-87FD-40FA-97D5-3B9ACA73D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C1748-9C76-42DB-9B70-E30A12D78345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5EDA-1C75-47A2-8867-F5C5AC117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C43B-A387-46B2-A7DD-8A2D9F98185B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2E56F-E7EB-42D4-9B92-611BE10FC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BC718-4D51-4B56-AA73-C7E7F6EAB0B6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0C740-5C60-442C-B7EA-15407BCF9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5A6E-4468-49D4-B29E-800C5048E669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7AFD-EE68-4BD0-AC6D-6FDC7EC15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87E0-F79D-4748-B7F8-F341D46C0608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D990-7714-4D08-BD10-F325A15AB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2F023-8324-4500-8A99-75488DD7B333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71A272-3D7C-4287-87E6-8968EBA30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500063" y="2928938"/>
            <a:ext cx="8229600" cy="1143000"/>
          </a:xfrm>
        </p:spPr>
        <p:txBody>
          <a:bodyPr/>
          <a:lstStyle/>
          <a:p>
            <a:r>
              <a:rPr lang="ru-RU" sz="6600" dirty="0" smtClean="0">
                <a:latin typeface="Monotype Corsiva" pitchFamily="66" charset="0"/>
              </a:rPr>
              <a:t>Санкт –Петербург – место жительства горожан.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latin typeface="Monotype Corsiva" pitchFamily="66" charset="0"/>
              </a:rPr>
              <a:t>Мостовые.</a:t>
            </a:r>
          </a:p>
        </p:txBody>
      </p:sp>
      <p:pic>
        <p:nvPicPr>
          <p:cNvPr id="3075" name="Содержимое 6" descr="0_63528_eb2c54da_X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17775"/>
            <a:ext cx="4038600" cy="2690813"/>
          </a:xfrm>
          <a:ln>
            <a:solidFill>
              <a:schemeClr val="tx1"/>
            </a:solidFill>
          </a:ln>
        </p:spPr>
      </p:pic>
      <p:pic>
        <p:nvPicPr>
          <p:cNvPr id="3076" name="Содержимое 7" descr="gardenpaths0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939925"/>
            <a:ext cx="4038600" cy="3846513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5" cy="1143000"/>
          </a:xfrm>
        </p:spPr>
        <p:txBody>
          <a:bodyPr/>
          <a:lstStyle/>
          <a:p>
            <a:r>
              <a:rPr lang="ru-RU" sz="6000" smtClean="0">
                <a:latin typeface="Monotype Corsiva" pitchFamily="66" charset="0"/>
              </a:rPr>
              <a:t>Фонари.</a:t>
            </a:r>
          </a:p>
        </p:txBody>
      </p:sp>
      <p:pic>
        <p:nvPicPr>
          <p:cNvPr id="4099" name="Содержимое 4" descr="67766045_pictureview7pid8de0et3fbb32a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71813" y="1643063"/>
            <a:ext cx="2714625" cy="4500562"/>
          </a:xfrm>
          <a:ln>
            <a:solidFill>
              <a:schemeClr val="tx1"/>
            </a:solidFill>
          </a:ln>
        </p:spPr>
      </p:pic>
      <p:pic>
        <p:nvPicPr>
          <p:cNvPr id="4100" name="Содержимое 5" descr="de80d3536f29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70563" y="0"/>
            <a:ext cx="3373437" cy="4525963"/>
          </a:xfrm>
          <a:ln>
            <a:solidFill>
              <a:schemeClr val="tx1"/>
            </a:solidFill>
          </a:ln>
        </p:spPr>
      </p:pic>
      <p:pic>
        <p:nvPicPr>
          <p:cNvPr id="4101" name="Picture 2" descr="G:\Работа Оля\156254ada4c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57500"/>
            <a:ext cx="3000375" cy="400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>
                <a:latin typeface="Monotype Corsiva" pitchFamily="66" charset="0"/>
              </a:rPr>
              <a:t>Чистый город.</a:t>
            </a:r>
          </a:p>
        </p:txBody>
      </p:sp>
      <p:pic>
        <p:nvPicPr>
          <p:cNvPr id="5123" name="Содержимое 4" descr="22973157_p307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7875" y="1600200"/>
            <a:ext cx="3397250" cy="4525963"/>
          </a:xfrm>
          <a:ln>
            <a:solidFill>
              <a:schemeClr val="tx1"/>
            </a:solidFill>
          </a:ln>
        </p:spPr>
      </p:pic>
      <p:pic>
        <p:nvPicPr>
          <p:cNvPr id="5124" name="Содержимое 5" descr="pamyatnik-dvorniku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9500"/>
            <a:ext cx="4038600" cy="3027363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latin typeface="Monotype Corsiva" pitchFamily="66" charset="0"/>
              </a:rPr>
              <a:t>Водовозы.</a:t>
            </a:r>
          </a:p>
        </p:txBody>
      </p:sp>
      <p:pic>
        <p:nvPicPr>
          <p:cNvPr id="6147" name="Содержимое 4" descr="a1fdc902b36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3071813"/>
            <a:ext cx="4038600" cy="3022600"/>
          </a:xfrm>
          <a:ln>
            <a:solidFill>
              <a:schemeClr val="tx1"/>
            </a:solidFill>
          </a:ln>
        </p:spPr>
      </p:pic>
      <p:pic>
        <p:nvPicPr>
          <p:cNvPr id="6148" name="Содержимое 5" descr="3b3f57866efc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6313" y="1500188"/>
            <a:ext cx="4038600" cy="2808287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Arial</vt:lpstr>
      <vt:lpstr>Monotype Corsiva</vt:lpstr>
      <vt:lpstr>Тема Office</vt:lpstr>
      <vt:lpstr>Санкт –Петербург – место жительства горожан.</vt:lpstr>
      <vt:lpstr>Мостовые.</vt:lpstr>
      <vt:lpstr>Фонари.</vt:lpstr>
      <vt:lpstr>Чистый город.</vt:lpstr>
      <vt:lpstr>Водовозы.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Мостовые.</dc:title>
  <dc:creator>компьютер</dc:creator>
  <cp:lastModifiedBy>компьютер</cp:lastModifiedBy>
  <cp:revision>5</cp:revision>
  <dcterms:created xsi:type="dcterms:W3CDTF">2011-12-12T21:47:58Z</dcterms:created>
  <dcterms:modified xsi:type="dcterms:W3CDTF">2012-01-11T19:37:00Z</dcterms:modified>
</cp:coreProperties>
</file>