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61" r:id="rId4"/>
    <p:sldId id="270" r:id="rId5"/>
    <p:sldId id="271" r:id="rId6"/>
    <p:sldId id="272" r:id="rId7"/>
    <p:sldId id="274" r:id="rId8"/>
    <p:sldId id="268" r:id="rId9"/>
    <p:sldId id="278" r:id="rId10"/>
    <p:sldId id="269" r:id="rId11"/>
    <p:sldId id="275" r:id="rId12"/>
    <p:sldId id="276" r:id="rId13"/>
    <p:sldId id="277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594748736410031E-2"/>
          <c:y val="0.10238907849829351"/>
          <c:w val="0.89409413092606915"/>
          <c:h val="0.59726962457337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Лист1!$K$2</c:f>
              <c:strCache>
                <c:ptCount val="1"/>
                <c:pt idx="0">
                  <c:v>УО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Лист1!$B$3:$B$5</c:f>
              <c:strCache>
                <c:ptCount val="3"/>
                <c:pt idx="0">
                  <c:v>7класс</c:v>
                </c:pt>
                <c:pt idx="1">
                  <c:v>8класс</c:v>
                </c:pt>
                <c:pt idx="2">
                  <c:v>9класс</c:v>
                </c:pt>
              </c:strCache>
            </c:strRef>
          </c:cat>
          <c:val>
            <c:numRef>
              <c:f>Лист1!$K$3:$K$5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Лист1!$L$2</c:f>
              <c:strCache>
                <c:ptCount val="1"/>
                <c:pt idx="0">
                  <c:v>КЗ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Лист1!$B$3:$B$5</c:f>
              <c:strCache>
                <c:ptCount val="3"/>
                <c:pt idx="0">
                  <c:v>7класс</c:v>
                </c:pt>
                <c:pt idx="1">
                  <c:v>8класс</c:v>
                </c:pt>
                <c:pt idx="2">
                  <c:v>9класс</c:v>
                </c:pt>
              </c:strCache>
            </c:strRef>
          </c:cat>
          <c:val>
            <c:numRef>
              <c:f>Лист1!$L$3:$L$5</c:f>
              <c:numCache>
                <c:formatCode>0.0%</c:formatCode>
                <c:ptCount val="3"/>
                <c:pt idx="0">
                  <c:v>0.7142857142857143</c:v>
                </c:pt>
                <c:pt idx="1">
                  <c:v>0.8571428571428571</c:v>
                </c:pt>
                <c:pt idx="2">
                  <c:v>0.8571428571428571</c:v>
                </c:pt>
              </c:numCache>
            </c:numRef>
          </c:val>
        </c:ser>
        <c:ser>
          <c:idx val="2"/>
          <c:order val="2"/>
          <c:tx>
            <c:strRef>
              <c:f>Лист1!$M$2</c:f>
              <c:strCache>
                <c:ptCount val="1"/>
                <c:pt idx="0">
                  <c:v>СОК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44828410616039E-2"/>
                  <c:y val="1.57177277168425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27540584711136E-2"/>
                  <c:y val="1.899016035964763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335110179984454E-2"/>
                  <c:y val="6.6441266887287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41044877550791E-2"/>
                  <c:y val="2.01969547695190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280364569082493E-2"/>
                  <c:y val="7.71836620891668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457986149926149E-2"/>
                  <c:y val="1.7957274058746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8739035189690412E-3"/>
                  <c:y val="2.1370243342022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925810185669502E-2"/>
                  <c:y val="1.45443047754696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Лист1!$B$3:$B$5</c:f>
              <c:strCache>
                <c:ptCount val="3"/>
                <c:pt idx="0">
                  <c:v>7класс</c:v>
                </c:pt>
                <c:pt idx="1">
                  <c:v>8класс</c:v>
                </c:pt>
                <c:pt idx="2">
                  <c:v>9класс</c:v>
                </c:pt>
              </c:strCache>
            </c:strRef>
          </c:cat>
          <c:val>
            <c:numRef>
              <c:f>Лист1!$M$3:$M$5</c:f>
              <c:numCache>
                <c:formatCode>0.0%</c:formatCode>
                <c:ptCount val="3"/>
                <c:pt idx="0">
                  <c:v>0.7142857142857143</c:v>
                </c:pt>
                <c:pt idx="1">
                  <c:v>0.75428571428571434</c:v>
                </c:pt>
                <c:pt idx="2">
                  <c:v>0.80571428571428572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670144"/>
        <c:axId val="130192128"/>
      </c:barChart>
      <c:catAx>
        <c:axId val="12967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0192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1921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967014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686372536766238"/>
          <c:y val="0.88737201365187712"/>
          <c:w val="0.12932794511797141"/>
          <c:h val="8.532423208191131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4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" Target="../slides/slide6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8E0AA-C920-4D3A-B4B8-5BCCAC6A6ED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8B4EFD-A8AD-4898-AF27-7AB9CEE4B220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Геометрия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A5467DA4-D2A9-4E11-83E5-925725BEB44E}" type="parTrans" cxnId="{BF0EADB4-A7A3-410B-992B-80CE314924A4}">
      <dgm:prSet/>
      <dgm:spPr/>
      <dgm:t>
        <a:bodyPr/>
        <a:lstStyle/>
        <a:p>
          <a:endParaRPr lang="ru-RU"/>
        </a:p>
      </dgm:t>
    </dgm:pt>
    <dgm:pt modelId="{5CE538DF-C99E-4E50-AD8B-DC5A07AFCDFD}" type="sibTrans" cxnId="{BF0EADB4-A7A3-410B-992B-80CE314924A4}">
      <dgm:prSet/>
      <dgm:spPr/>
      <dgm:t>
        <a:bodyPr/>
        <a:lstStyle/>
        <a:p>
          <a:endParaRPr lang="ru-RU"/>
        </a:p>
      </dgm:t>
    </dgm:pt>
    <dgm:pt modelId="{FDB67C37-D8D1-492C-8D01-0E15C84A794B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Профессиональный труд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CA47BDBC-A915-4576-9A83-4BA2F47F7F54}" type="parTrans" cxnId="{7ED14FAD-BCD5-4D5A-8FD6-DBC40494792C}">
      <dgm:prSet/>
      <dgm:spPr/>
      <dgm:t>
        <a:bodyPr/>
        <a:lstStyle/>
        <a:p>
          <a:endParaRPr lang="ru-RU"/>
        </a:p>
      </dgm:t>
    </dgm:pt>
    <dgm:pt modelId="{7F75E59D-C6B9-4D91-AC44-BAB2C731BA67}" type="sibTrans" cxnId="{7ED14FAD-BCD5-4D5A-8FD6-DBC40494792C}">
      <dgm:prSet/>
      <dgm:spPr/>
      <dgm:t>
        <a:bodyPr/>
        <a:lstStyle/>
        <a:p>
          <a:endParaRPr lang="ru-RU"/>
        </a:p>
      </dgm:t>
    </dgm:pt>
    <dgm:pt modelId="{C8EF71AC-9CE8-42CA-9794-71DB87C7814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 включение в производственную деятельность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81A1EA4-BCFE-4F98-BD95-1BB358E04FAE}" type="parTrans" cxnId="{29E75A88-327D-401E-BF83-281486AA23EE}">
      <dgm:prSet/>
      <dgm:spPr/>
      <dgm:t>
        <a:bodyPr/>
        <a:lstStyle/>
        <a:p>
          <a:endParaRPr lang="ru-RU"/>
        </a:p>
      </dgm:t>
    </dgm:pt>
    <dgm:pt modelId="{7B3E1802-0B5B-49EF-9961-6185E3CCE42C}" type="sibTrans" cxnId="{29E75A88-327D-401E-BF83-281486AA23EE}">
      <dgm:prSet/>
      <dgm:spPr/>
      <dgm:t>
        <a:bodyPr/>
        <a:lstStyle/>
        <a:p>
          <a:endParaRPr lang="ru-RU"/>
        </a:p>
      </dgm:t>
    </dgm:pt>
    <dgm:pt modelId="{AE014258-1CED-40B6-BAF5-D1A4A1476D3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Жизненная ситуация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ADB8507-8AF9-490D-9416-5C7DC219C82E}" type="parTrans" cxnId="{AC35F7B5-7A11-45EB-97B9-D486EFAAFA30}">
      <dgm:prSet/>
      <dgm:spPr/>
      <dgm:t>
        <a:bodyPr/>
        <a:lstStyle/>
        <a:p>
          <a:endParaRPr lang="ru-RU"/>
        </a:p>
      </dgm:t>
    </dgm:pt>
    <dgm:pt modelId="{1E252B00-3FBB-4E5A-962D-BE3E16FB7DB6}" type="sibTrans" cxnId="{AC35F7B5-7A11-45EB-97B9-D486EFAAFA30}">
      <dgm:prSet/>
      <dgm:spPr/>
      <dgm:t>
        <a:bodyPr/>
        <a:lstStyle/>
        <a:p>
          <a:endParaRPr lang="ru-RU"/>
        </a:p>
      </dgm:t>
    </dgm:pt>
    <dgm:pt modelId="{D2E70FE3-3749-4F98-A38A-012D55E48F0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 успешную адаптацию в быту.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3A2D6C0-635D-4BE2-AF97-D6DFB2D4D010}" type="parTrans" cxnId="{95D9F3A5-6D73-4152-9FAA-22D26458A0FD}">
      <dgm:prSet/>
      <dgm:spPr/>
      <dgm:t>
        <a:bodyPr/>
        <a:lstStyle/>
        <a:p>
          <a:endParaRPr lang="ru-RU"/>
        </a:p>
      </dgm:t>
    </dgm:pt>
    <dgm:pt modelId="{F0954E90-F13D-40AC-9DD4-81930B7611B3}" type="sibTrans" cxnId="{95D9F3A5-6D73-4152-9FAA-22D26458A0FD}">
      <dgm:prSet/>
      <dgm:spPr/>
      <dgm:t>
        <a:bodyPr/>
        <a:lstStyle/>
        <a:p>
          <a:endParaRPr lang="ru-RU"/>
        </a:p>
      </dgm:t>
    </dgm:pt>
    <dgm:pt modelId="{C7446E7D-7D39-4FC8-88B6-F00528D9E937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усвоение геометрических понятий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DA33F29-461B-4ED7-8E8C-FC999E4EEDBC}" type="sibTrans" cxnId="{A19925BA-F17B-4248-88BD-BB9808E98312}">
      <dgm:prSet/>
      <dgm:spPr/>
      <dgm:t>
        <a:bodyPr/>
        <a:lstStyle/>
        <a:p>
          <a:endParaRPr lang="ru-RU"/>
        </a:p>
      </dgm:t>
    </dgm:pt>
    <dgm:pt modelId="{A9B76F09-FA62-4F44-BEC0-F58DC7003696}" type="parTrans" cxnId="{A19925BA-F17B-4248-88BD-BB9808E98312}">
      <dgm:prSet/>
      <dgm:spPr/>
      <dgm:t>
        <a:bodyPr/>
        <a:lstStyle/>
        <a:p>
          <a:endParaRPr lang="ru-RU"/>
        </a:p>
      </dgm:t>
    </dgm:pt>
    <dgm:pt modelId="{B3BA9353-89E0-42D1-B084-B7BC0552EFA5}" type="pres">
      <dgm:prSet presAssocID="{C6D8E0AA-C920-4D3A-B4B8-5BCCAC6A6ED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9708B4-AFBE-4EA2-A27B-B75A984B7DCD}" type="pres">
      <dgm:prSet presAssocID="{888B4EFD-A8AD-4898-AF27-7AB9CEE4B220}" presName="circle1" presStyleLbl="node1" presStyleIdx="0" presStyleCnt="3"/>
      <dgm:spPr/>
    </dgm:pt>
    <dgm:pt modelId="{2C9D551C-A7E1-4701-9BB1-DE47D07B662F}" type="pres">
      <dgm:prSet presAssocID="{888B4EFD-A8AD-4898-AF27-7AB9CEE4B220}" presName="space" presStyleCnt="0"/>
      <dgm:spPr/>
    </dgm:pt>
    <dgm:pt modelId="{88F9E8C5-84C1-4234-8CD6-CC403308597B}" type="pres">
      <dgm:prSet presAssocID="{888B4EFD-A8AD-4898-AF27-7AB9CEE4B220}" presName="rect1" presStyleLbl="alignAcc1" presStyleIdx="0" presStyleCnt="3" custLinFactNeighborX="246" custLinFactNeighborY="431"/>
      <dgm:spPr/>
      <dgm:t>
        <a:bodyPr/>
        <a:lstStyle/>
        <a:p>
          <a:endParaRPr lang="ru-RU"/>
        </a:p>
      </dgm:t>
    </dgm:pt>
    <dgm:pt modelId="{77E5DE7E-138E-411E-9CDF-FF54AF259B6E}" type="pres">
      <dgm:prSet presAssocID="{FDB67C37-D8D1-492C-8D01-0E15C84A794B}" presName="vertSpace2" presStyleLbl="node1" presStyleIdx="0" presStyleCnt="3"/>
      <dgm:spPr/>
    </dgm:pt>
    <dgm:pt modelId="{F0CA1DA0-27A7-4195-9C72-F5CEAD609DA0}" type="pres">
      <dgm:prSet presAssocID="{FDB67C37-D8D1-492C-8D01-0E15C84A794B}" presName="circle2" presStyleLbl="node1" presStyleIdx="1" presStyleCnt="3"/>
      <dgm:spPr/>
    </dgm:pt>
    <dgm:pt modelId="{78B7C1CF-B8BC-422B-9C94-A71A5DECF69F}" type="pres">
      <dgm:prSet presAssocID="{FDB67C37-D8D1-492C-8D01-0E15C84A794B}" presName="rect2" presStyleLbl="alignAcc1" presStyleIdx="1" presStyleCnt="3"/>
      <dgm:spPr/>
      <dgm:t>
        <a:bodyPr/>
        <a:lstStyle/>
        <a:p>
          <a:endParaRPr lang="ru-RU"/>
        </a:p>
      </dgm:t>
    </dgm:pt>
    <dgm:pt modelId="{9529449F-249C-42C9-B443-0556B7724149}" type="pres">
      <dgm:prSet presAssocID="{AE014258-1CED-40B6-BAF5-D1A4A1476D33}" presName="vertSpace3" presStyleLbl="node1" presStyleIdx="1" presStyleCnt="3"/>
      <dgm:spPr/>
    </dgm:pt>
    <dgm:pt modelId="{EB1E7CFC-1FA4-4EA3-AF9D-4510177EAFDF}" type="pres">
      <dgm:prSet presAssocID="{AE014258-1CED-40B6-BAF5-D1A4A1476D33}" presName="circle3" presStyleLbl="node1" presStyleIdx="2" presStyleCnt="3"/>
      <dgm:spPr/>
    </dgm:pt>
    <dgm:pt modelId="{7E1CA3A0-CEF6-40D2-A264-B7BAE216DE98}" type="pres">
      <dgm:prSet presAssocID="{AE014258-1CED-40B6-BAF5-D1A4A1476D33}" presName="rect3" presStyleLbl="alignAcc1" presStyleIdx="2" presStyleCnt="3"/>
      <dgm:spPr/>
      <dgm:t>
        <a:bodyPr/>
        <a:lstStyle/>
        <a:p>
          <a:endParaRPr lang="ru-RU"/>
        </a:p>
      </dgm:t>
    </dgm:pt>
    <dgm:pt modelId="{F82AB3B7-26C7-4EFA-B9CE-45236555C8B1}" type="pres">
      <dgm:prSet presAssocID="{888B4EFD-A8AD-4898-AF27-7AB9CEE4B22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F6277-C753-4E5A-8A18-A9374D11E0CE}" type="pres">
      <dgm:prSet presAssocID="{888B4EFD-A8AD-4898-AF27-7AB9CEE4B22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B0024-899A-42F2-BED3-BC4B1794E3AB}" type="pres">
      <dgm:prSet presAssocID="{FDB67C37-D8D1-492C-8D01-0E15C84A794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ADFBA-48EB-4B22-9F0C-92162BA7138B}" type="pres">
      <dgm:prSet presAssocID="{FDB67C37-D8D1-492C-8D01-0E15C84A794B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B19EB-DF7E-4CC5-BEA1-A80151D398F1}" type="pres">
      <dgm:prSet presAssocID="{AE014258-1CED-40B6-BAF5-D1A4A1476D3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C8BD5-1B97-4202-BD4B-FAC873664245}" type="pres">
      <dgm:prSet presAssocID="{AE014258-1CED-40B6-BAF5-D1A4A1476D33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D9F3A5-6D73-4152-9FAA-22D26458A0FD}" srcId="{AE014258-1CED-40B6-BAF5-D1A4A1476D33}" destId="{D2E70FE3-3749-4F98-A38A-012D55E48F00}" srcOrd="0" destOrd="0" parTransId="{F3A2D6C0-635D-4BE2-AF97-D6DFB2D4D010}" sibTransId="{F0954E90-F13D-40AC-9DD4-81930B7611B3}"/>
    <dgm:cxn modelId="{24A51DA4-1C87-4744-A4C5-E0783622E88A}" type="presOf" srcId="{888B4EFD-A8AD-4898-AF27-7AB9CEE4B220}" destId="{88F9E8C5-84C1-4234-8CD6-CC403308597B}" srcOrd="0" destOrd="0" presId="urn:microsoft.com/office/officeart/2005/8/layout/target3"/>
    <dgm:cxn modelId="{D8AA41C6-55F4-43AF-B7D1-59DFE98D804E}" type="presOf" srcId="{C8EF71AC-9CE8-42CA-9794-71DB87C7814C}" destId="{FA1ADFBA-48EB-4B22-9F0C-92162BA7138B}" srcOrd="0" destOrd="0" presId="urn:microsoft.com/office/officeart/2005/8/layout/target3"/>
    <dgm:cxn modelId="{F94AA6EB-A7DB-48B8-9CEE-49AFE8E9FCCB}" type="presOf" srcId="{C6D8E0AA-C920-4D3A-B4B8-5BCCAC6A6EDC}" destId="{B3BA9353-89E0-42D1-B084-B7BC0552EFA5}" srcOrd="0" destOrd="0" presId="urn:microsoft.com/office/officeart/2005/8/layout/target3"/>
    <dgm:cxn modelId="{D406CEF9-C1F7-4F39-94FC-DF4A94155399}" type="presOf" srcId="{AE014258-1CED-40B6-BAF5-D1A4A1476D33}" destId="{7E1CA3A0-CEF6-40D2-A264-B7BAE216DE98}" srcOrd="0" destOrd="0" presId="urn:microsoft.com/office/officeart/2005/8/layout/target3"/>
    <dgm:cxn modelId="{7ED14FAD-BCD5-4D5A-8FD6-DBC40494792C}" srcId="{C6D8E0AA-C920-4D3A-B4B8-5BCCAC6A6EDC}" destId="{FDB67C37-D8D1-492C-8D01-0E15C84A794B}" srcOrd="1" destOrd="0" parTransId="{CA47BDBC-A915-4576-9A83-4BA2F47F7F54}" sibTransId="{7F75E59D-C6B9-4D91-AC44-BAB2C731BA67}"/>
    <dgm:cxn modelId="{82E2E7B8-0407-4BEB-8283-1A5130EB318D}" type="presOf" srcId="{FDB67C37-D8D1-492C-8D01-0E15C84A794B}" destId="{78B7C1CF-B8BC-422B-9C94-A71A5DECF69F}" srcOrd="0" destOrd="0" presId="urn:microsoft.com/office/officeart/2005/8/layout/target3"/>
    <dgm:cxn modelId="{BB0B415F-C176-459A-B0E4-E2C9C7D75915}" type="presOf" srcId="{D2E70FE3-3749-4F98-A38A-012D55E48F00}" destId="{E01C8BD5-1B97-4202-BD4B-FAC873664245}" srcOrd="0" destOrd="0" presId="urn:microsoft.com/office/officeart/2005/8/layout/target3"/>
    <dgm:cxn modelId="{8B65F667-89B2-43EF-A2E5-22B0FAFF574D}" type="presOf" srcId="{FDB67C37-D8D1-492C-8D01-0E15C84A794B}" destId="{1CAB0024-899A-42F2-BED3-BC4B1794E3AB}" srcOrd="1" destOrd="0" presId="urn:microsoft.com/office/officeart/2005/8/layout/target3"/>
    <dgm:cxn modelId="{9A0F8831-9DB2-4768-A267-8FD075B90655}" type="presOf" srcId="{C7446E7D-7D39-4FC8-88B6-F00528D9E937}" destId="{44CF6277-C753-4E5A-8A18-A9374D11E0CE}" srcOrd="0" destOrd="0" presId="urn:microsoft.com/office/officeart/2005/8/layout/target3"/>
    <dgm:cxn modelId="{AC35F7B5-7A11-45EB-97B9-D486EFAAFA30}" srcId="{C6D8E0AA-C920-4D3A-B4B8-5BCCAC6A6EDC}" destId="{AE014258-1CED-40B6-BAF5-D1A4A1476D33}" srcOrd="2" destOrd="0" parTransId="{6ADB8507-8AF9-490D-9416-5C7DC219C82E}" sibTransId="{1E252B00-3FBB-4E5A-962D-BE3E16FB7DB6}"/>
    <dgm:cxn modelId="{5A433FDE-1AA0-4597-BD7A-F4D12DD9EEED}" type="presOf" srcId="{AE014258-1CED-40B6-BAF5-D1A4A1476D33}" destId="{379B19EB-DF7E-4CC5-BEA1-A80151D398F1}" srcOrd="1" destOrd="0" presId="urn:microsoft.com/office/officeart/2005/8/layout/target3"/>
    <dgm:cxn modelId="{46AA5323-79C6-4095-A3BC-20D4F15C7586}" type="presOf" srcId="{888B4EFD-A8AD-4898-AF27-7AB9CEE4B220}" destId="{F82AB3B7-26C7-4EFA-B9CE-45236555C8B1}" srcOrd="1" destOrd="0" presId="urn:microsoft.com/office/officeart/2005/8/layout/target3"/>
    <dgm:cxn modelId="{29E75A88-327D-401E-BF83-281486AA23EE}" srcId="{FDB67C37-D8D1-492C-8D01-0E15C84A794B}" destId="{C8EF71AC-9CE8-42CA-9794-71DB87C7814C}" srcOrd="0" destOrd="0" parTransId="{A81A1EA4-BCFE-4F98-BD95-1BB358E04FAE}" sibTransId="{7B3E1802-0B5B-49EF-9961-6185E3CCE42C}"/>
    <dgm:cxn modelId="{A19925BA-F17B-4248-88BD-BB9808E98312}" srcId="{888B4EFD-A8AD-4898-AF27-7AB9CEE4B220}" destId="{C7446E7D-7D39-4FC8-88B6-F00528D9E937}" srcOrd="0" destOrd="0" parTransId="{A9B76F09-FA62-4F44-BEC0-F58DC7003696}" sibTransId="{CDA33F29-461B-4ED7-8E8C-FC999E4EEDBC}"/>
    <dgm:cxn modelId="{BF0EADB4-A7A3-410B-992B-80CE314924A4}" srcId="{C6D8E0AA-C920-4D3A-B4B8-5BCCAC6A6EDC}" destId="{888B4EFD-A8AD-4898-AF27-7AB9CEE4B220}" srcOrd="0" destOrd="0" parTransId="{A5467DA4-D2A9-4E11-83E5-925725BEB44E}" sibTransId="{5CE538DF-C99E-4E50-AD8B-DC5A07AFCDFD}"/>
    <dgm:cxn modelId="{3DD23609-123C-430A-B458-413EDE52BFE7}" type="presParOf" srcId="{B3BA9353-89E0-42D1-B084-B7BC0552EFA5}" destId="{CB9708B4-AFBE-4EA2-A27B-B75A984B7DCD}" srcOrd="0" destOrd="0" presId="urn:microsoft.com/office/officeart/2005/8/layout/target3"/>
    <dgm:cxn modelId="{BCC45D2E-EB48-4992-B7C0-FD0426362DDD}" type="presParOf" srcId="{B3BA9353-89E0-42D1-B084-B7BC0552EFA5}" destId="{2C9D551C-A7E1-4701-9BB1-DE47D07B662F}" srcOrd="1" destOrd="0" presId="urn:microsoft.com/office/officeart/2005/8/layout/target3"/>
    <dgm:cxn modelId="{DF8D11CA-9DA8-4AE4-9C0B-2F341F5DC7FE}" type="presParOf" srcId="{B3BA9353-89E0-42D1-B084-B7BC0552EFA5}" destId="{88F9E8C5-84C1-4234-8CD6-CC403308597B}" srcOrd="2" destOrd="0" presId="urn:microsoft.com/office/officeart/2005/8/layout/target3"/>
    <dgm:cxn modelId="{2E49D5BB-E999-421D-9D43-74E75414D9DB}" type="presParOf" srcId="{B3BA9353-89E0-42D1-B084-B7BC0552EFA5}" destId="{77E5DE7E-138E-411E-9CDF-FF54AF259B6E}" srcOrd="3" destOrd="0" presId="urn:microsoft.com/office/officeart/2005/8/layout/target3"/>
    <dgm:cxn modelId="{9AAEE042-AFA9-4D02-93E8-CF5692F07B6D}" type="presParOf" srcId="{B3BA9353-89E0-42D1-B084-B7BC0552EFA5}" destId="{F0CA1DA0-27A7-4195-9C72-F5CEAD609DA0}" srcOrd="4" destOrd="0" presId="urn:microsoft.com/office/officeart/2005/8/layout/target3"/>
    <dgm:cxn modelId="{A5B6923D-4A31-43AD-8790-92B47619B5CD}" type="presParOf" srcId="{B3BA9353-89E0-42D1-B084-B7BC0552EFA5}" destId="{78B7C1CF-B8BC-422B-9C94-A71A5DECF69F}" srcOrd="5" destOrd="0" presId="urn:microsoft.com/office/officeart/2005/8/layout/target3"/>
    <dgm:cxn modelId="{3758DC35-7AB3-4F23-9AEF-F701DEC3DB4C}" type="presParOf" srcId="{B3BA9353-89E0-42D1-B084-B7BC0552EFA5}" destId="{9529449F-249C-42C9-B443-0556B7724149}" srcOrd="6" destOrd="0" presId="urn:microsoft.com/office/officeart/2005/8/layout/target3"/>
    <dgm:cxn modelId="{20DC972B-005F-45E5-835D-B7EFB2254F1B}" type="presParOf" srcId="{B3BA9353-89E0-42D1-B084-B7BC0552EFA5}" destId="{EB1E7CFC-1FA4-4EA3-AF9D-4510177EAFDF}" srcOrd="7" destOrd="0" presId="urn:microsoft.com/office/officeart/2005/8/layout/target3"/>
    <dgm:cxn modelId="{479CA221-CBD3-4174-A498-872F53FEB4E6}" type="presParOf" srcId="{B3BA9353-89E0-42D1-B084-B7BC0552EFA5}" destId="{7E1CA3A0-CEF6-40D2-A264-B7BAE216DE98}" srcOrd="8" destOrd="0" presId="urn:microsoft.com/office/officeart/2005/8/layout/target3"/>
    <dgm:cxn modelId="{14493D49-343F-42DD-AD92-46BD68F33B95}" type="presParOf" srcId="{B3BA9353-89E0-42D1-B084-B7BC0552EFA5}" destId="{F82AB3B7-26C7-4EFA-B9CE-45236555C8B1}" srcOrd="9" destOrd="0" presId="urn:microsoft.com/office/officeart/2005/8/layout/target3"/>
    <dgm:cxn modelId="{7C313092-1D5A-402F-B344-36038784E1FD}" type="presParOf" srcId="{B3BA9353-89E0-42D1-B084-B7BC0552EFA5}" destId="{44CF6277-C753-4E5A-8A18-A9374D11E0CE}" srcOrd="10" destOrd="0" presId="urn:microsoft.com/office/officeart/2005/8/layout/target3"/>
    <dgm:cxn modelId="{5959C249-D460-43B7-904F-94E360F126FB}" type="presParOf" srcId="{B3BA9353-89E0-42D1-B084-B7BC0552EFA5}" destId="{1CAB0024-899A-42F2-BED3-BC4B1794E3AB}" srcOrd="11" destOrd="0" presId="urn:microsoft.com/office/officeart/2005/8/layout/target3"/>
    <dgm:cxn modelId="{6C805183-DF86-4C28-A689-E27D5CD7EEF4}" type="presParOf" srcId="{B3BA9353-89E0-42D1-B084-B7BC0552EFA5}" destId="{FA1ADFBA-48EB-4B22-9F0C-92162BA7138B}" srcOrd="12" destOrd="0" presId="urn:microsoft.com/office/officeart/2005/8/layout/target3"/>
    <dgm:cxn modelId="{F689B875-74C0-4B5E-BF8E-06A8241A0C89}" type="presParOf" srcId="{B3BA9353-89E0-42D1-B084-B7BC0552EFA5}" destId="{379B19EB-DF7E-4CC5-BEA1-A80151D398F1}" srcOrd="13" destOrd="0" presId="urn:microsoft.com/office/officeart/2005/8/layout/target3"/>
    <dgm:cxn modelId="{E7A69B50-4DCE-4963-8113-F84DC4DEB58C}" type="presParOf" srcId="{B3BA9353-89E0-42D1-B084-B7BC0552EFA5}" destId="{E01C8BD5-1B97-4202-BD4B-FAC87366424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AABCC-DA36-4154-BD7F-4FEACFD2D49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33961-BB18-49FC-ABDF-13252CCE13AD}">
      <dgm:prSet phldrT="[Текст]" custT="1"/>
      <dgm:spPr/>
      <dgm:t>
        <a:bodyPr/>
        <a:lstStyle/>
        <a:p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 этап</a:t>
          </a:r>
        </a:p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Формирование новых знаний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181579F5-D758-4CE3-AA18-EB897F59F52A}" type="parTrans" cxnId="{DBABED14-2B5D-4319-822D-8B288682C8BB}">
      <dgm:prSet/>
      <dgm:spPr/>
      <dgm:t>
        <a:bodyPr/>
        <a:lstStyle/>
        <a:p>
          <a:endParaRPr lang="ru-RU"/>
        </a:p>
      </dgm:t>
    </dgm:pt>
    <dgm:pt modelId="{4FA219CA-32F6-4033-9548-2C6A07D373F0}" type="sibTrans" cxnId="{DBABED14-2B5D-4319-822D-8B288682C8BB}">
      <dgm:prSet/>
      <dgm:spPr/>
      <dgm:t>
        <a:bodyPr/>
        <a:lstStyle/>
        <a:p>
          <a:endParaRPr lang="ru-RU" dirty="0"/>
        </a:p>
      </dgm:t>
    </dgm:pt>
    <dgm:pt modelId="{3ECE703E-1750-4DCE-8CEC-650549BA51D2}" type="asst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Геометрия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FD3A017-D3A6-4DFC-8957-499E2B3E8EF4}" type="parTrans" cxnId="{B4AEF242-B9B8-4880-8B94-5B4302CF648D}">
      <dgm:prSet/>
      <dgm:spPr/>
      <dgm:t>
        <a:bodyPr/>
        <a:lstStyle/>
        <a:p>
          <a:endParaRPr lang="ru-RU"/>
        </a:p>
      </dgm:t>
    </dgm:pt>
    <dgm:pt modelId="{1BBF7158-CE29-4101-A68B-AF92B145732B}" type="sibTrans" cxnId="{B4AEF242-B9B8-4880-8B94-5B4302CF648D}">
      <dgm:prSet/>
      <dgm:spPr/>
      <dgm:t>
        <a:bodyPr/>
        <a:lstStyle/>
        <a:p>
          <a:endParaRPr lang="ru-RU" dirty="0"/>
        </a:p>
      </dgm:t>
    </dgm:pt>
    <dgm:pt modelId="{1592407A-1D92-4B7F-86F3-FBBEF6E8D3C9}">
      <dgm:prSet phldrT="[Текст]" custT="1"/>
      <dgm:spPr/>
      <dgm:t>
        <a:bodyPr/>
        <a:lstStyle/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Профессиональ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-</a:t>
          </a:r>
        </a:p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ный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труд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7FE4936-3E83-44E0-B3FE-E9BA77EEF481}" type="parTrans" cxnId="{744A829F-64D9-42A9-9350-B7E5E1670E68}">
      <dgm:prSet/>
      <dgm:spPr/>
      <dgm:t>
        <a:bodyPr/>
        <a:lstStyle/>
        <a:p>
          <a:endParaRPr lang="ru-RU"/>
        </a:p>
      </dgm:t>
    </dgm:pt>
    <dgm:pt modelId="{032E77C6-AB92-444D-A157-1093E3EFE6AA}" type="sibTrans" cxnId="{744A829F-64D9-42A9-9350-B7E5E1670E68}">
      <dgm:prSet/>
      <dgm:spPr/>
      <dgm:t>
        <a:bodyPr/>
        <a:lstStyle/>
        <a:p>
          <a:endParaRPr lang="ru-RU" dirty="0"/>
        </a:p>
      </dgm:t>
    </dgm:pt>
    <dgm:pt modelId="{23A3BCCD-F77A-4350-9E15-F12EE619F437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Жизненная ситуация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4C165AF-91CC-4061-BE98-7B19AE0E7129}" type="parTrans" cxnId="{85445555-BA44-4BEF-B277-C0217CC1AA7C}">
      <dgm:prSet/>
      <dgm:spPr/>
      <dgm:t>
        <a:bodyPr/>
        <a:lstStyle/>
        <a:p>
          <a:endParaRPr lang="ru-RU"/>
        </a:p>
      </dgm:t>
    </dgm:pt>
    <dgm:pt modelId="{159CD254-20E2-4983-8ED7-048DF634E925}" type="sibTrans" cxnId="{85445555-BA44-4BEF-B277-C0217CC1AA7C}">
      <dgm:prSet/>
      <dgm:spPr/>
      <dgm:t>
        <a:bodyPr/>
        <a:lstStyle/>
        <a:p>
          <a:endParaRPr lang="ru-RU" dirty="0"/>
        </a:p>
      </dgm:t>
    </dgm:pt>
    <dgm:pt modelId="{69BC5349-1CC8-426C-B916-5CE832E112D1}" type="pres">
      <dgm:prSet presAssocID="{8D5AABCC-DA36-4154-BD7F-4FEACFD2D4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FD3DDA-A022-41D6-AA57-EEEC7BD23260}" type="pres">
      <dgm:prSet presAssocID="{93B33961-BB18-49FC-ABDF-13252CCE13AD}" presName="hierRoot1" presStyleCnt="0">
        <dgm:presLayoutVars>
          <dgm:hierBranch val="init"/>
        </dgm:presLayoutVars>
      </dgm:prSet>
      <dgm:spPr/>
    </dgm:pt>
    <dgm:pt modelId="{A535DD4E-D922-41F0-A5B6-799EF6A8DA2C}" type="pres">
      <dgm:prSet presAssocID="{93B33961-BB18-49FC-ABDF-13252CCE13AD}" presName="rootComposite1" presStyleCnt="0"/>
      <dgm:spPr/>
    </dgm:pt>
    <dgm:pt modelId="{D35244AC-B519-45AC-957F-6BA8A9884D83}" type="pres">
      <dgm:prSet presAssocID="{93B33961-BB18-49FC-ABDF-13252CCE13AD}" presName="rootText1" presStyleLbl="node0" presStyleIdx="0" presStyleCnt="1" custScaleX="276829" custScaleY="10843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9A97CB3-BFBB-4775-9747-7D28B8795A62}" type="pres">
      <dgm:prSet presAssocID="{93B33961-BB18-49FC-ABDF-13252CCE13AD}" presName="titleText1" presStyleLbl="fgAcc0" presStyleIdx="0" presStyleCnt="1" custFlipVert="1" custScaleX="81272" custScaleY="46500" custLinFactNeighborX="67362" custLinFactNeighborY="3034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9C9FA4E-8994-43C2-A0BD-346A68D1467B}" type="pres">
      <dgm:prSet presAssocID="{93B33961-BB18-49FC-ABDF-13252CCE13AD}" presName="rootConnector1" presStyleLbl="node1" presStyleIdx="0" presStyleCnt="2"/>
      <dgm:spPr/>
      <dgm:t>
        <a:bodyPr/>
        <a:lstStyle/>
        <a:p>
          <a:endParaRPr lang="ru-RU"/>
        </a:p>
      </dgm:t>
    </dgm:pt>
    <dgm:pt modelId="{94059649-30FC-4DF4-BDBE-D0A16221AB6E}" type="pres">
      <dgm:prSet presAssocID="{93B33961-BB18-49FC-ABDF-13252CCE13AD}" presName="hierChild2" presStyleCnt="0"/>
      <dgm:spPr/>
    </dgm:pt>
    <dgm:pt modelId="{1B67F09D-015D-492A-B812-5351868CA3AE}" type="pres">
      <dgm:prSet presAssocID="{07FE4936-3E83-44E0-B3FE-E9BA77EEF48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39DA2AD-CB85-4AAD-B974-4FE91D7DE062}" type="pres">
      <dgm:prSet presAssocID="{1592407A-1D92-4B7F-86F3-FBBEF6E8D3C9}" presName="hierRoot2" presStyleCnt="0">
        <dgm:presLayoutVars>
          <dgm:hierBranch val="init"/>
        </dgm:presLayoutVars>
      </dgm:prSet>
      <dgm:spPr/>
    </dgm:pt>
    <dgm:pt modelId="{1DEE428A-6FF5-4097-AAF8-85FC480EE3C5}" type="pres">
      <dgm:prSet presAssocID="{1592407A-1D92-4B7F-86F3-FBBEF6E8D3C9}" presName="rootComposite" presStyleCnt="0"/>
      <dgm:spPr/>
    </dgm:pt>
    <dgm:pt modelId="{0810EF3B-ADC8-4D89-933A-5CA0EFD2065A}" type="pres">
      <dgm:prSet presAssocID="{1592407A-1D92-4B7F-86F3-FBBEF6E8D3C9}" presName="rootText" presStyleLbl="node1" presStyleIdx="0" presStyleCnt="2" custScaleX="107375" custScaleY="6868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565F869-A4D7-4A81-9F3F-362575D82F4A}" type="pres">
      <dgm:prSet presAssocID="{1592407A-1D92-4B7F-86F3-FBBEF6E8D3C9}" presName="titleText2" presStyleLbl="fgAcc1" presStyleIdx="0" presStyleCnt="2" custFlipVert="1" custScaleX="53965" custScaleY="38158" custLinFactNeighborX="11126" custLinFactNeighborY="-3027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226A9A3-4194-4ED0-A33E-878C1E61A86A}" type="pres">
      <dgm:prSet presAssocID="{1592407A-1D92-4B7F-86F3-FBBEF6E8D3C9}" presName="rootConnector" presStyleLbl="node2" presStyleIdx="0" presStyleCnt="0"/>
      <dgm:spPr/>
      <dgm:t>
        <a:bodyPr/>
        <a:lstStyle/>
        <a:p>
          <a:endParaRPr lang="ru-RU"/>
        </a:p>
      </dgm:t>
    </dgm:pt>
    <dgm:pt modelId="{60B19B17-9A75-4FEA-B315-FD9531134D41}" type="pres">
      <dgm:prSet presAssocID="{1592407A-1D92-4B7F-86F3-FBBEF6E8D3C9}" presName="hierChild4" presStyleCnt="0"/>
      <dgm:spPr/>
    </dgm:pt>
    <dgm:pt modelId="{558D5BD1-854B-4333-BE2C-413FA3F55601}" type="pres">
      <dgm:prSet presAssocID="{1592407A-1D92-4B7F-86F3-FBBEF6E8D3C9}" presName="hierChild5" presStyleCnt="0"/>
      <dgm:spPr/>
    </dgm:pt>
    <dgm:pt modelId="{03A7B823-2124-48C8-B797-5EF509A70895}" type="pres">
      <dgm:prSet presAssocID="{A4C165AF-91CC-4061-BE98-7B19AE0E712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76282C7-D66D-4EED-8078-95FD8C194AE4}" type="pres">
      <dgm:prSet presAssocID="{23A3BCCD-F77A-4350-9E15-F12EE619F437}" presName="hierRoot2" presStyleCnt="0">
        <dgm:presLayoutVars>
          <dgm:hierBranch val="init"/>
        </dgm:presLayoutVars>
      </dgm:prSet>
      <dgm:spPr/>
    </dgm:pt>
    <dgm:pt modelId="{22DC4214-DC7C-4206-BBAA-E7BE53E1EB6D}" type="pres">
      <dgm:prSet presAssocID="{23A3BCCD-F77A-4350-9E15-F12EE619F437}" presName="rootComposite" presStyleCnt="0"/>
      <dgm:spPr/>
    </dgm:pt>
    <dgm:pt modelId="{7A560948-C87B-426C-B6CD-EB7BE45274F4}" type="pres">
      <dgm:prSet presAssocID="{23A3BCCD-F77A-4350-9E15-F12EE619F437}" presName="rootText" presStyleLbl="node1" presStyleIdx="1" presStyleCnt="2" custScaleX="76005" custScaleY="6838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5BCC5F5-EFB7-46DD-B356-F147E68AA754}" type="pres">
      <dgm:prSet presAssocID="{23A3BCCD-F77A-4350-9E15-F12EE619F437}" presName="titleText2" presStyleLbl="fgAcc1" presStyleIdx="1" presStyleCnt="2" custScaleX="56741" custScaleY="36083" custLinFactNeighborX="-6534" custLinFactNeighborY="-3085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DEB564E-10D8-45D7-80AD-BB99AC06C5CC}" type="pres">
      <dgm:prSet presAssocID="{23A3BCCD-F77A-4350-9E15-F12EE619F437}" presName="rootConnector" presStyleLbl="node2" presStyleIdx="0" presStyleCnt="0"/>
      <dgm:spPr/>
      <dgm:t>
        <a:bodyPr/>
        <a:lstStyle/>
        <a:p>
          <a:endParaRPr lang="ru-RU"/>
        </a:p>
      </dgm:t>
    </dgm:pt>
    <dgm:pt modelId="{EE3893AC-A91E-4E03-8109-49113C78FCF8}" type="pres">
      <dgm:prSet presAssocID="{23A3BCCD-F77A-4350-9E15-F12EE619F437}" presName="hierChild4" presStyleCnt="0"/>
      <dgm:spPr/>
    </dgm:pt>
    <dgm:pt modelId="{FB847A9F-ADC4-4693-BC77-688F6C6F2A59}" type="pres">
      <dgm:prSet presAssocID="{23A3BCCD-F77A-4350-9E15-F12EE619F437}" presName="hierChild5" presStyleCnt="0"/>
      <dgm:spPr/>
    </dgm:pt>
    <dgm:pt modelId="{3170B96A-0152-402F-94A7-24C7956EBEA7}" type="pres">
      <dgm:prSet presAssocID="{93B33961-BB18-49FC-ABDF-13252CCE13AD}" presName="hierChild3" presStyleCnt="0"/>
      <dgm:spPr/>
    </dgm:pt>
    <dgm:pt modelId="{8245481B-E217-4022-97BF-78BDA465F58B}" type="pres">
      <dgm:prSet presAssocID="{7FD3A017-D3A6-4DFC-8957-499E2B3E8EF4}" presName="Name96" presStyleLbl="parChTrans1D2" presStyleIdx="2" presStyleCnt="3"/>
      <dgm:spPr/>
      <dgm:t>
        <a:bodyPr/>
        <a:lstStyle/>
        <a:p>
          <a:endParaRPr lang="ru-RU"/>
        </a:p>
      </dgm:t>
    </dgm:pt>
    <dgm:pt modelId="{2A196D46-FDDF-41AB-B4C5-79AD3F376FCA}" type="pres">
      <dgm:prSet presAssocID="{3ECE703E-1750-4DCE-8CEC-650549BA51D2}" presName="hierRoot3" presStyleCnt="0">
        <dgm:presLayoutVars>
          <dgm:hierBranch val="init"/>
        </dgm:presLayoutVars>
      </dgm:prSet>
      <dgm:spPr/>
    </dgm:pt>
    <dgm:pt modelId="{AB54ECAA-ED6A-47CD-88CB-F7BF13ABD8E2}" type="pres">
      <dgm:prSet presAssocID="{3ECE703E-1750-4DCE-8CEC-650549BA51D2}" presName="rootComposite3" presStyleCnt="0"/>
      <dgm:spPr/>
    </dgm:pt>
    <dgm:pt modelId="{077A63C1-49C9-4919-BB93-D71092F893BD}" type="pres">
      <dgm:prSet presAssocID="{3ECE703E-1750-4DCE-8CEC-650549BA51D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DDABDE-ADC5-4332-A395-07461220C0B1}" type="pres">
      <dgm:prSet presAssocID="{3ECE703E-1750-4DCE-8CEC-650549BA51D2}" presName="titleText3" presStyleLbl="fgAcc2" presStyleIdx="0" presStyleCnt="1" custScaleX="68100" custScaleY="38703" custLinFactNeighborX="-817" custLinFactNeighborY="978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7BED801-7A51-4071-A308-D01FA8CC750D}" type="pres">
      <dgm:prSet presAssocID="{3ECE703E-1750-4DCE-8CEC-650549BA51D2}" presName="rootConnector3" presStyleLbl="asst1" presStyleIdx="0" presStyleCnt="1"/>
      <dgm:spPr/>
      <dgm:t>
        <a:bodyPr/>
        <a:lstStyle/>
        <a:p>
          <a:endParaRPr lang="ru-RU"/>
        </a:p>
      </dgm:t>
    </dgm:pt>
    <dgm:pt modelId="{6DF29A3E-A250-4642-94C6-A68F4901A390}" type="pres">
      <dgm:prSet presAssocID="{3ECE703E-1750-4DCE-8CEC-650549BA51D2}" presName="hierChild6" presStyleCnt="0"/>
      <dgm:spPr/>
    </dgm:pt>
    <dgm:pt modelId="{346BBD09-0B50-4BC3-99A0-523EA7B7E6A2}" type="pres">
      <dgm:prSet presAssocID="{3ECE703E-1750-4DCE-8CEC-650549BA51D2}" presName="hierChild7" presStyleCnt="0"/>
      <dgm:spPr/>
    </dgm:pt>
  </dgm:ptLst>
  <dgm:cxnLst>
    <dgm:cxn modelId="{DAB43E36-4E37-4BA9-8FDE-271D3D2DC4DC}" type="presOf" srcId="{8D5AABCC-DA36-4154-BD7F-4FEACFD2D49F}" destId="{69BC5349-1CC8-426C-B916-5CE832E112D1}" srcOrd="0" destOrd="0" presId="urn:microsoft.com/office/officeart/2008/layout/NameandTitleOrganizationalChart"/>
    <dgm:cxn modelId="{F891D869-317C-4F4C-844A-DC5A259D24F2}" type="presOf" srcId="{159CD254-20E2-4983-8ED7-048DF634E925}" destId="{45BCC5F5-EFB7-46DD-B356-F147E68AA754}" srcOrd="0" destOrd="0" presId="urn:microsoft.com/office/officeart/2008/layout/NameandTitleOrganizationalChart"/>
    <dgm:cxn modelId="{932EB13D-CA12-4486-B358-2FA119890FD6}" type="presOf" srcId="{4FA219CA-32F6-4033-9548-2C6A07D373F0}" destId="{39A97CB3-BFBB-4775-9747-7D28B8795A62}" srcOrd="0" destOrd="0" presId="urn:microsoft.com/office/officeart/2008/layout/NameandTitleOrganizationalChart"/>
    <dgm:cxn modelId="{1F46C6D0-DEAB-43FD-8B0B-83C8F44A5E2D}" type="presOf" srcId="{23A3BCCD-F77A-4350-9E15-F12EE619F437}" destId="{1DEB564E-10D8-45D7-80AD-BB99AC06C5CC}" srcOrd="1" destOrd="0" presId="urn:microsoft.com/office/officeart/2008/layout/NameandTitleOrganizationalChart"/>
    <dgm:cxn modelId="{FA97BD06-394E-4540-B92D-8F2F9C95ECA7}" type="presOf" srcId="{23A3BCCD-F77A-4350-9E15-F12EE619F437}" destId="{7A560948-C87B-426C-B6CD-EB7BE45274F4}" srcOrd="0" destOrd="0" presId="urn:microsoft.com/office/officeart/2008/layout/NameandTitleOrganizationalChart"/>
    <dgm:cxn modelId="{85445555-BA44-4BEF-B277-C0217CC1AA7C}" srcId="{93B33961-BB18-49FC-ABDF-13252CCE13AD}" destId="{23A3BCCD-F77A-4350-9E15-F12EE619F437}" srcOrd="2" destOrd="0" parTransId="{A4C165AF-91CC-4061-BE98-7B19AE0E7129}" sibTransId="{159CD254-20E2-4983-8ED7-048DF634E925}"/>
    <dgm:cxn modelId="{D97A0A7F-E17F-4E0B-AE1D-F7F42823816B}" type="presOf" srcId="{1BBF7158-CE29-4101-A68B-AF92B145732B}" destId="{F5DDABDE-ADC5-4332-A395-07461220C0B1}" srcOrd="0" destOrd="0" presId="urn:microsoft.com/office/officeart/2008/layout/NameandTitleOrganizationalChart"/>
    <dgm:cxn modelId="{54D27EB0-EEE1-432F-BDF6-A0D251B871B2}" type="presOf" srcId="{93B33961-BB18-49FC-ABDF-13252CCE13AD}" destId="{E9C9FA4E-8994-43C2-A0BD-346A68D1467B}" srcOrd="1" destOrd="0" presId="urn:microsoft.com/office/officeart/2008/layout/NameandTitleOrganizationalChart"/>
    <dgm:cxn modelId="{6FA234F5-08C1-4CF4-BC5C-94A7CB0285A9}" type="presOf" srcId="{1592407A-1D92-4B7F-86F3-FBBEF6E8D3C9}" destId="{0810EF3B-ADC8-4D89-933A-5CA0EFD2065A}" srcOrd="0" destOrd="0" presId="urn:microsoft.com/office/officeart/2008/layout/NameandTitleOrganizationalChart"/>
    <dgm:cxn modelId="{BCC8F201-2039-4F77-BD3F-BE8739F4E88B}" type="presOf" srcId="{1592407A-1D92-4B7F-86F3-FBBEF6E8D3C9}" destId="{9226A9A3-4194-4ED0-A33E-878C1E61A86A}" srcOrd="1" destOrd="0" presId="urn:microsoft.com/office/officeart/2008/layout/NameandTitleOrganizationalChart"/>
    <dgm:cxn modelId="{D5915F44-1905-411C-8E19-D69DD9C3516A}" type="presOf" srcId="{3ECE703E-1750-4DCE-8CEC-650549BA51D2}" destId="{077A63C1-49C9-4919-BB93-D71092F893BD}" srcOrd="0" destOrd="0" presId="urn:microsoft.com/office/officeart/2008/layout/NameandTitleOrganizationalChart"/>
    <dgm:cxn modelId="{95264572-D236-472B-BEB0-BBFDFE000223}" type="presOf" srcId="{93B33961-BB18-49FC-ABDF-13252CCE13AD}" destId="{D35244AC-B519-45AC-957F-6BA8A9884D83}" srcOrd="0" destOrd="0" presId="urn:microsoft.com/office/officeart/2008/layout/NameandTitleOrganizationalChart"/>
    <dgm:cxn modelId="{6BB2DE60-D992-491B-829A-A25BB5CF8001}" type="presOf" srcId="{7FD3A017-D3A6-4DFC-8957-499E2B3E8EF4}" destId="{8245481B-E217-4022-97BF-78BDA465F58B}" srcOrd="0" destOrd="0" presId="urn:microsoft.com/office/officeart/2008/layout/NameandTitleOrganizationalChart"/>
    <dgm:cxn modelId="{F2EE5EDC-EE20-405B-B478-BB689DACEB66}" type="presOf" srcId="{3ECE703E-1750-4DCE-8CEC-650549BA51D2}" destId="{27BED801-7A51-4071-A308-D01FA8CC750D}" srcOrd="1" destOrd="0" presId="urn:microsoft.com/office/officeart/2008/layout/NameandTitleOrganizationalChart"/>
    <dgm:cxn modelId="{0CB5FD09-B0E1-48B4-9361-D334821234D3}" type="presOf" srcId="{032E77C6-AB92-444D-A157-1093E3EFE6AA}" destId="{9565F869-A4D7-4A81-9F3F-362575D82F4A}" srcOrd="0" destOrd="0" presId="urn:microsoft.com/office/officeart/2008/layout/NameandTitleOrganizationalChart"/>
    <dgm:cxn modelId="{744A829F-64D9-42A9-9350-B7E5E1670E68}" srcId="{93B33961-BB18-49FC-ABDF-13252CCE13AD}" destId="{1592407A-1D92-4B7F-86F3-FBBEF6E8D3C9}" srcOrd="1" destOrd="0" parTransId="{07FE4936-3E83-44E0-B3FE-E9BA77EEF481}" sibTransId="{032E77C6-AB92-444D-A157-1093E3EFE6AA}"/>
    <dgm:cxn modelId="{B4AEF242-B9B8-4880-8B94-5B4302CF648D}" srcId="{93B33961-BB18-49FC-ABDF-13252CCE13AD}" destId="{3ECE703E-1750-4DCE-8CEC-650549BA51D2}" srcOrd="0" destOrd="0" parTransId="{7FD3A017-D3A6-4DFC-8957-499E2B3E8EF4}" sibTransId="{1BBF7158-CE29-4101-A68B-AF92B145732B}"/>
    <dgm:cxn modelId="{443AC572-3441-4B2A-98C1-B433FC5B2145}" type="presOf" srcId="{A4C165AF-91CC-4061-BE98-7B19AE0E7129}" destId="{03A7B823-2124-48C8-B797-5EF509A70895}" srcOrd="0" destOrd="0" presId="urn:microsoft.com/office/officeart/2008/layout/NameandTitleOrganizationalChart"/>
    <dgm:cxn modelId="{DBABED14-2B5D-4319-822D-8B288682C8BB}" srcId="{8D5AABCC-DA36-4154-BD7F-4FEACFD2D49F}" destId="{93B33961-BB18-49FC-ABDF-13252CCE13AD}" srcOrd="0" destOrd="0" parTransId="{181579F5-D758-4CE3-AA18-EB897F59F52A}" sibTransId="{4FA219CA-32F6-4033-9548-2C6A07D373F0}"/>
    <dgm:cxn modelId="{22F04DF3-A296-42E8-837D-58EF89D551CF}" type="presOf" srcId="{07FE4936-3E83-44E0-B3FE-E9BA77EEF481}" destId="{1B67F09D-015D-492A-B812-5351868CA3AE}" srcOrd="0" destOrd="0" presId="urn:microsoft.com/office/officeart/2008/layout/NameandTitleOrganizationalChart"/>
    <dgm:cxn modelId="{EC0C562C-9213-4FB6-AD59-C4D0CA935819}" type="presParOf" srcId="{69BC5349-1CC8-426C-B916-5CE832E112D1}" destId="{8BFD3DDA-A022-41D6-AA57-EEEC7BD23260}" srcOrd="0" destOrd="0" presId="urn:microsoft.com/office/officeart/2008/layout/NameandTitleOrganizationalChart"/>
    <dgm:cxn modelId="{D5D412D8-CDE4-4CA7-9A30-B10D6FD2008E}" type="presParOf" srcId="{8BFD3DDA-A022-41D6-AA57-EEEC7BD23260}" destId="{A535DD4E-D922-41F0-A5B6-799EF6A8DA2C}" srcOrd="0" destOrd="0" presId="urn:microsoft.com/office/officeart/2008/layout/NameandTitleOrganizationalChart"/>
    <dgm:cxn modelId="{832605D3-F34C-4B90-ACC7-FA76484C4E1F}" type="presParOf" srcId="{A535DD4E-D922-41F0-A5B6-799EF6A8DA2C}" destId="{D35244AC-B519-45AC-957F-6BA8A9884D83}" srcOrd="0" destOrd="0" presId="urn:microsoft.com/office/officeart/2008/layout/NameandTitleOrganizationalChart"/>
    <dgm:cxn modelId="{07CF47AC-CC44-4885-9F37-F67C6290BE1B}" type="presParOf" srcId="{A535DD4E-D922-41F0-A5B6-799EF6A8DA2C}" destId="{39A97CB3-BFBB-4775-9747-7D28B8795A62}" srcOrd="1" destOrd="0" presId="urn:microsoft.com/office/officeart/2008/layout/NameandTitleOrganizationalChart"/>
    <dgm:cxn modelId="{976AA824-AFC2-4641-9E85-F9681F6A88B4}" type="presParOf" srcId="{A535DD4E-D922-41F0-A5B6-799EF6A8DA2C}" destId="{E9C9FA4E-8994-43C2-A0BD-346A68D1467B}" srcOrd="2" destOrd="0" presId="urn:microsoft.com/office/officeart/2008/layout/NameandTitleOrganizationalChart"/>
    <dgm:cxn modelId="{9C29DB0D-19B8-4E79-91C0-23DB45CB1B22}" type="presParOf" srcId="{8BFD3DDA-A022-41D6-AA57-EEEC7BD23260}" destId="{94059649-30FC-4DF4-BDBE-D0A16221AB6E}" srcOrd="1" destOrd="0" presId="urn:microsoft.com/office/officeart/2008/layout/NameandTitleOrganizationalChart"/>
    <dgm:cxn modelId="{A57A4939-F615-4E5F-95F1-A6D982B72AE1}" type="presParOf" srcId="{94059649-30FC-4DF4-BDBE-D0A16221AB6E}" destId="{1B67F09D-015D-492A-B812-5351868CA3AE}" srcOrd="0" destOrd="0" presId="urn:microsoft.com/office/officeart/2008/layout/NameandTitleOrganizationalChart"/>
    <dgm:cxn modelId="{4F07E0DB-381A-49A2-8EDF-8A2166F7C1D8}" type="presParOf" srcId="{94059649-30FC-4DF4-BDBE-D0A16221AB6E}" destId="{C39DA2AD-CB85-4AAD-B974-4FE91D7DE062}" srcOrd="1" destOrd="0" presId="urn:microsoft.com/office/officeart/2008/layout/NameandTitleOrganizationalChart"/>
    <dgm:cxn modelId="{0AE08763-7083-4EA5-BF22-EB05D9D73546}" type="presParOf" srcId="{C39DA2AD-CB85-4AAD-B974-4FE91D7DE062}" destId="{1DEE428A-6FF5-4097-AAF8-85FC480EE3C5}" srcOrd="0" destOrd="0" presId="urn:microsoft.com/office/officeart/2008/layout/NameandTitleOrganizationalChart"/>
    <dgm:cxn modelId="{391FCF57-F3FD-4672-8BCD-89EA51119B39}" type="presParOf" srcId="{1DEE428A-6FF5-4097-AAF8-85FC480EE3C5}" destId="{0810EF3B-ADC8-4D89-933A-5CA0EFD2065A}" srcOrd="0" destOrd="0" presId="urn:microsoft.com/office/officeart/2008/layout/NameandTitleOrganizationalChart"/>
    <dgm:cxn modelId="{E7F4C2B1-76EA-4104-ABCB-E6CE12E86E09}" type="presParOf" srcId="{1DEE428A-6FF5-4097-AAF8-85FC480EE3C5}" destId="{9565F869-A4D7-4A81-9F3F-362575D82F4A}" srcOrd="1" destOrd="0" presId="urn:microsoft.com/office/officeart/2008/layout/NameandTitleOrganizationalChart"/>
    <dgm:cxn modelId="{5C613B2F-F62B-4C16-8717-5A4FBDCE3E72}" type="presParOf" srcId="{1DEE428A-6FF5-4097-AAF8-85FC480EE3C5}" destId="{9226A9A3-4194-4ED0-A33E-878C1E61A86A}" srcOrd="2" destOrd="0" presId="urn:microsoft.com/office/officeart/2008/layout/NameandTitleOrganizationalChart"/>
    <dgm:cxn modelId="{A8C563AA-C02C-4CEE-BC87-69755A7847C9}" type="presParOf" srcId="{C39DA2AD-CB85-4AAD-B974-4FE91D7DE062}" destId="{60B19B17-9A75-4FEA-B315-FD9531134D41}" srcOrd="1" destOrd="0" presId="urn:microsoft.com/office/officeart/2008/layout/NameandTitleOrganizationalChart"/>
    <dgm:cxn modelId="{219CC54B-0B4A-4B92-A820-01F03A9379CE}" type="presParOf" srcId="{C39DA2AD-CB85-4AAD-B974-4FE91D7DE062}" destId="{558D5BD1-854B-4333-BE2C-413FA3F55601}" srcOrd="2" destOrd="0" presId="urn:microsoft.com/office/officeart/2008/layout/NameandTitleOrganizationalChart"/>
    <dgm:cxn modelId="{6DB66327-E48D-4D78-86C7-100D03D76A3A}" type="presParOf" srcId="{94059649-30FC-4DF4-BDBE-D0A16221AB6E}" destId="{03A7B823-2124-48C8-B797-5EF509A70895}" srcOrd="2" destOrd="0" presId="urn:microsoft.com/office/officeart/2008/layout/NameandTitleOrganizationalChart"/>
    <dgm:cxn modelId="{4F6CFD7D-C340-49DD-80D6-E82AD03D2669}" type="presParOf" srcId="{94059649-30FC-4DF4-BDBE-D0A16221AB6E}" destId="{E76282C7-D66D-4EED-8078-95FD8C194AE4}" srcOrd="3" destOrd="0" presId="urn:microsoft.com/office/officeart/2008/layout/NameandTitleOrganizationalChart"/>
    <dgm:cxn modelId="{96D0A701-4825-4F47-817A-EFA8E2644D30}" type="presParOf" srcId="{E76282C7-D66D-4EED-8078-95FD8C194AE4}" destId="{22DC4214-DC7C-4206-BBAA-E7BE53E1EB6D}" srcOrd="0" destOrd="0" presId="urn:microsoft.com/office/officeart/2008/layout/NameandTitleOrganizationalChart"/>
    <dgm:cxn modelId="{498CCDC6-691E-4A55-8A83-3B87CCB69FD1}" type="presParOf" srcId="{22DC4214-DC7C-4206-BBAA-E7BE53E1EB6D}" destId="{7A560948-C87B-426C-B6CD-EB7BE45274F4}" srcOrd="0" destOrd="0" presId="urn:microsoft.com/office/officeart/2008/layout/NameandTitleOrganizationalChart"/>
    <dgm:cxn modelId="{23C89F51-A8A4-4DA0-A547-5CF2C3994F96}" type="presParOf" srcId="{22DC4214-DC7C-4206-BBAA-E7BE53E1EB6D}" destId="{45BCC5F5-EFB7-46DD-B356-F147E68AA754}" srcOrd="1" destOrd="0" presId="urn:microsoft.com/office/officeart/2008/layout/NameandTitleOrganizationalChart"/>
    <dgm:cxn modelId="{3D08532F-EB48-4707-A260-74D4D02D58B8}" type="presParOf" srcId="{22DC4214-DC7C-4206-BBAA-E7BE53E1EB6D}" destId="{1DEB564E-10D8-45D7-80AD-BB99AC06C5CC}" srcOrd="2" destOrd="0" presId="urn:microsoft.com/office/officeart/2008/layout/NameandTitleOrganizationalChart"/>
    <dgm:cxn modelId="{B466DDF0-3DF0-4D60-B06A-99D66FD8FADA}" type="presParOf" srcId="{E76282C7-D66D-4EED-8078-95FD8C194AE4}" destId="{EE3893AC-A91E-4E03-8109-49113C78FCF8}" srcOrd="1" destOrd="0" presId="urn:microsoft.com/office/officeart/2008/layout/NameandTitleOrganizationalChart"/>
    <dgm:cxn modelId="{7C12FA84-C329-4988-B1A2-1D35AB30C75B}" type="presParOf" srcId="{E76282C7-D66D-4EED-8078-95FD8C194AE4}" destId="{FB847A9F-ADC4-4693-BC77-688F6C6F2A59}" srcOrd="2" destOrd="0" presId="urn:microsoft.com/office/officeart/2008/layout/NameandTitleOrganizationalChart"/>
    <dgm:cxn modelId="{1567A251-57F2-433C-81AD-F4C4C840CC0D}" type="presParOf" srcId="{8BFD3DDA-A022-41D6-AA57-EEEC7BD23260}" destId="{3170B96A-0152-402F-94A7-24C7956EBEA7}" srcOrd="2" destOrd="0" presId="urn:microsoft.com/office/officeart/2008/layout/NameandTitleOrganizationalChart"/>
    <dgm:cxn modelId="{8078F8AE-29C5-43F1-9D32-1B2EF26A49CF}" type="presParOf" srcId="{3170B96A-0152-402F-94A7-24C7956EBEA7}" destId="{8245481B-E217-4022-97BF-78BDA465F58B}" srcOrd="0" destOrd="0" presId="urn:microsoft.com/office/officeart/2008/layout/NameandTitleOrganizationalChart"/>
    <dgm:cxn modelId="{EF0B3BE4-C85A-4947-B1AF-48B78347A043}" type="presParOf" srcId="{3170B96A-0152-402F-94A7-24C7956EBEA7}" destId="{2A196D46-FDDF-41AB-B4C5-79AD3F376FCA}" srcOrd="1" destOrd="0" presId="urn:microsoft.com/office/officeart/2008/layout/NameandTitleOrganizationalChart"/>
    <dgm:cxn modelId="{D32C0A7E-5F03-49C0-8616-5C7055B3936C}" type="presParOf" srcId="{2A196D46-FDDF-41AB-B4C5-79AD3F376FCA}" destId="{AB54ECAA-ED6A-47CD-88CB-F7BF13ABD8E2}" srcOrd="0" destOrd="0" presId="urn:microsoft.com/office/officeart/2008/layout/NameandTitleOrganizationalChart"/>
    <dgm:cxn modelId="{D8A8B3EF-4C72-46D6-A464-F637A2557D02}" type="presParOf" srcId="{AB54ECAA-ED6A-47CD-88CB-F7BF13ABD8E2}" destId="{077A63C1-49C9-4919-BB93-D71092F893BD}" srcOrd="0" destOrd="0" presId="urn:microsoft.com/office/officeart/2008/layout/NameandTitleOrganizationalChart"/>
    <dgm:cxn modelId="{66AD8251-EEE5-4CB4-A279-5733CA30B974}" type="presParOf" srcId="{AB54ECAA-ED6A-47CD-88CB-F7BF13ABD8E2}" destId="{F5DDABDE-ADC5-4332-A395-07461220C0B1}" srcOrd="1" destOrd="0" presId="urn:microsoft.com/office/officeart/2008/layout/NameandTitleOrganizationalChart"/>
    <dgm:cxn modelId="{9813ADEE-C068-4DCD-9D61-DF3B8E71D774}" type="presParOf" srcId="{AB54ECAA-ED6A-47CD-88CB-F7BF13ABD8E2}" destId="{27BED801-7A51-4071-A308-D01FA8CC750D}" srcOrd="2" destOrd="0" presId="urn:microsoft.com/office/officeart/2008/layout/NameandTitleOrganizationalChart"/>
    <dgm:cxn modelId="{FF8F64DF-578A-4763-BC69-CE355E6033ED}" type="presParOf" srcId="{2A196D46-FDDF-41AB-B4C5-79AD3F376FCA}" destId="{6DF29A3E-A250-4642-94C6-A68F4901A390}" srcOrd="1" destOrd="0" presId="urn:microsoft.com/office/officeart/2008/layout/NameandTitleOrganizationalChart"/>
    <dgm:cxn modelId="{BC002A77-8683-4F7C-A965-E0EBFDC98BE0}" type="presParOf" srcId="{2A196D46-FDDF-41AB-B4C5-79AD3F376FCA}" destId="{346BBD09-0B50-4BC3-99A0-523EA7B7E6A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7992E-8C82-4053-A486-5E5C108F2FF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7D4758-1CE9-44BE-AEDF-F18EF4C7A66D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Каких размеров должна быть заготовка для изготовления коробки прямоугольной формы, если её длина 500мм, ширина 250мм и высота 50мм? Начертите развертку коробки. Вычислите объём коробки.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5DCF4E-6F10-4D8C-9734-171881EB007B}" type="parTrans" cxnId="{EC77E97A-2CCC-4A39-8FDB-B40264427FAC}">
      <dgm:prSet/>
      <dgm:spPr/>
      <dgm:t>
        <a:bodyPr/>
        <a:lstStyle/>
        <a:p>
          <a:endParaRPr lang="ru-RU"/>
        </a:p>
      </dgm:t>
    </dgm:pt>
    <dgm:pt modelId="{295DF37C-5D8C-4F63-8243-02DB504BBFDD}" type="sibTrans" cxnId="{EC77E97A-2CCC-4A39-8FDB-B40264427FAC}">
      <dgm:prSet/>
      <dgm:spPr/>
      <dgm:t>
        <a:bodyPr/>
        <a:lstStyle/>
        <a:p>
          <a:endParaRPr lang="ru-RU"/>
        </a:p>
      </dgm:t>
    </dgm:pt>
    <dgm:pt modelId="{53278883-F3C0-4DCD-8669-C693124DDEB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Длина мастерской 8м, ширина 6м и высота 3м. В мастерской занимаются 9человек. Сколько кубических метров воздуха приходится на одного человека?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EBF607-4A9C-45BC-95C8-C64BB7C287D9}" type="parTrans" cxnId="{BCF874FE-CA08-4E39-898C-794EEF2D0964}">
      <dgm:prSet/>
      <dgm:spPr/>
      <dgm:t>
        <a:bodyPr/>
        <a:lstStyle/>
        <a:p>
          <a:endParaRPr lang="ru-RU"/>
        </a:p>
      </dgm:t>
    </dgm:pt>
    <dgm:pt modelId="{0F9E1B80-88DF-488E-AAFE-E46BAF34D23B}" type="sibTrans" cxnId="{BCF874FE-CA08-4E39-898C-794EEF2D0964}">
      <dgm:prSet/>
      <dgm:spPr/>
      <dgm:t>
        <a:bodyPr/>
        <a:lstStyle/>
        <a:p>
          <a:endParaRPr lang="ru-RU"/>
        </a:p>
      </dgm:t>
    </dgm:pt>
    <dgm:pt modelId="{085E2E3C-409B-46D0-BF3C-8C81D7E06454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Сколько литров воды вам потребуется для того, чтобы заполнить аквариум в вашей комнате, имеющий форму прямоугольного параллелепипеда с высотой 70см, размер основания которого 1м×50см?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72ED49-918F-4FDE-8E15-B0B2028A8825}" type="parTrans" cxnId="{9ACB6998-5D19-41D9-9B86-FEF746B207B6}">
      <dgm:prSet/>
      <dgm:spPr/>
      <dgm:t>
        <a:bodyPr/>
        <a:lstStyle/>
        <a:p>
          <a:endParaRPr lang="ru-RU"/>
        </a:p>
      </dgm:t>
    </dgm:pt>
    <dgm:pt modelId="{FC019AA4-2594-45E8-A964-373802F58690}" type="sibTrans" cxnId="{9ACB6998-5D19-41D9-9B86-FEF746B207B6}">
      <dgm:prSet/>
      <dgm:spPr/>
      <dgm:t>
        <a:bodyPr/>
        <a:lstStyle/>
        <a:p>
          <a:endParaRPr lang="ru-RU"/>
        </a:p>
      </dgm:t>
    </dgm:pt>
    <dgm:pt modelId="{317388CF-DAD1-4170-ACCD-160833C82D60}" type="pres">
      <dgm:prSet presAssocID="{5E97992E-8C82-4053-A486-5E5C108F2F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730A05-2374-46F2-A194-223616A5991A}" type="pres">
      <dgm:prSet presAssocID="{7C7D4758-1CE9-44BE-AEDF-F18EF4C7A66D}" presName="composite" presStyleCnt="0"/>
      <dgm:spPr/>
    </dgm:pt>
    <dgm:pt modelId="{49285F7A-B509-4CF2-B56A-BCBF48EE16D4}" type="pres">
      <dgm:prSet presAssocID="{7C7D4758-1CE9-44BE-AEDF-F18EF4C7A66D}" presName="rect1" presStyleLbl="trAlignAcc1" presStyleIdx="0" presStyleCnt="3" custScaleX="117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0AED1-DEAD-42B6-B44D-96F26CC7D0BA}" type="pres">
      <dgm:prSet presAssocID="{7C7D4758-1CE9-44BE-AEDF-F18EF4C7A66D}" presName="rect2" presStyleLbl="fgImgPlace1" presStyleIdx="0" presStyleCnt="3" custScaleX="126590" custScaleY="52092" custLinFactNeighborX="-64599" custLinFactNeighborY="149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CFCED8C-3969-439B-86BB-77A6768A4F78}" type="pres">
      <dgm:prSet presAssocID="{295DF37C-5D8C-4F63-8243-02DB504BBFDD}" presName="sibTrans" presStyleCnt="0"/>
      <dgm:spPr/>
    </dgm:pt>
    <dgm:pt modelId="{724A324B-5F6E-4C8F-9BC1-E7407C353F33}" type="pres">
      <dgm:prSet presAssocID="{53278883-F3C0-4DCD-8669-C693124DDEBF}" presName="composite" presStyleCnt="0"/>
      <dgm:spPr/>
    </dgm:pt>
    <dgm:pt modelId="{EC8FCB48-B9A8-489E-846F-0407B430673A}" type="pres">
      <dgm:prSet presAssocID="{53278883-F3C0-4DCD-8669-C693124DDEBF}" presName="rect1" presStyleLbl="trAlignAcc1" presStyleIdx="1" presStyleCnt="3" custScaleX="118799" custScaleY="10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9F8D0-6C7B-4FE9-B756-E1A507EF69B1}" type="pres">
      <dgm:prSet presAssocID="{53278883-F3C0-4DCD-8669-C693124DDEBF}" presName="rect2" presStyleLbl="fgImgPlace1" presStyleIdx="1" presStyleCnt="3" custScaleY="71455" custLinFactNeighborX="-63098" custLinFactNeighborY="568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AFEEE8C6-4468-4FA6-AF90-0FB9D8BDE6B8}" type="pres">
      <dgm:prSet presAssocID="{0F9E1B80-88DF-488E-AAFE-E46BAF34D23B}" presName="sibTrans" presStyleCnt="0"/>
      <dgm:spPr/>
    </dgm:pt>
    <dgm:pt modelId="{1D26C201-9C2C-4C15-B594-71366DF1E831}" type="pres">
      <dgm:prSet presAssocID="{085E2E3C-409B-46D0-BF3C-8C81D7E06454}" presName="composite" presStyleCnt="0"/>
      <dgm:spPr/>
    </dgm:pt>
    <dgm:pt modelId="{E684C571-074C-4F06-A8EE-7404264D6830}" type="pres">
      <dgm:prSet presAssocID="{085E2E3C-409B-46D0-BF3C-8C81D7E06454}" presName="rect1" presStyleLbl="trAlignAcc1" presStyleIdx="2" presStyleCnt="3" custScaleX="117709" custScaleY="112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2A20-D83A-46FD-8C71-92AD1C7518E4}" type="pres">
      <dgm:prSet presAssocID="{085E2E3C-409B-46D0-BF3C-8C81D7E06454}" presName="rect2" presStyleLbl="fgImgPlace1" presStyleIdx="2" presStyleCnt="3" custScaleY="63821" custLinFactNeighborX="-48812" custLinFactNeighborY="78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CF874FE-CA08-4E39-898C-794EEF2D0964}" srcId="{5E97992E-8C82-4053-A486-5E5C108F2FF6}" destId="{53278883-F3C0-4DCD-8669-C693124DDEBF}" srcOrd="1" destOrd="0" parTransId="{D9EBF607-4A9C-45BC-95C8-C64BB7C287D9}" sibTransId="{0F9E1B80-88DF-488E-AAFE-E46BAF34D23B}"/>
    <dgm:cxn modelId="{9ACB6998-5D19-41D9-9B86-FEF746B207B6}" srcId="{5E97992E-8C82-4053-A486-5E5C108F2FF6}" destId="{085E2E3C-409B-46D0-BF3C-8C81D7E06454}" srcOrd="2" destOrd="0" parTransId="{6072ED49-918F-4FDE-8E15-B0B2028A8825}" sibTransId="{FC019AA4-2594-45E8-A964-373802F58690}"/>
    <dgm:cxn modelId="{EC77E97A-2CCC-4A39-8FDB-B40264427FAC}" srcId="{5E97992E-8C82-4053-A486-5E5C108F2FF6}" destId="{7C7D4758-1CE9-44BE-AEDF-F18EF4C7A66D}" srcOrd="0" destOrd="0" parTransId="{155DCF4E-6F10-4D8C-9734-171881EB007B}" sibTransId="{295DF37C-5D8C-4F63-8243-02DB504BBFDD}"/>
    <dgm:cxn modelId="{48CB1FF3-4596-4445-A651-9289A24117EA}" type="presOf" srcId="{085E2E3C-409B-46D0-BF3C-8C81D7E06454}" destId="{E684C571-074C-4F06-A8EE-7404264D6830}" srcOrd="0" destOrd="0" presId="urn:microsoft.com/office/officeart/2008/layout/PictureStrips"/>
    <dgm:cxn modelId="{5FD5C754-7538-42A3-AE7E-2A01A669287E}" type="presOf" srcId="{5E97992E-8C82-4053-A486-5E5C108F2FF6}" destId="{317388CF-DAD1-4170-ACCD-160833C82D60}" srcOrd="0" destOrd="0" presId="urn:microsoft.com/office/officeart/2008/layout/PictureStrips"/>
    <dgm:cxn modelId="{D7EC60FD-2D82-4AD3-879B-E9162214D8E7}" type="presOf" srcId="{7C7D4758-1CE9-44BE-AEDF-F18EF4C7A66D}" destId="{49285F7A-B509-4CF2-B56A-BCBF48EE16D4}" srcOrd="0" destOrd="0" presId="urn:microsoft.com/office/officeart/2008/layout/PictureStrips"/>
    <dgm:cxn modelId="{D0C6DD72-E68E-4A10-9FD1-E5650C701727}" type="presOf" srcId="{53278883-F3C0-4DCD-8669-C693124DDEBF}" destId="{EC8FCB48-B9A8-489E-846F-0407B430673A}" srcOrd="0" destOrd="0" presId="urn:microsoft.com/office/officeart/2008/layout/PictureStrips"/>
    <dgm:cxn modelId="{CAE4505E-FBB5-4BEE-B19E-4B82FAB01D59}" type="presParOf" srcId="{317388CF-DAD1-4170-ACCD-160833C82D60}" destId="{38730A05-2374-46F2-A194-223616A5991A}" srcOrd="0" destOrd="0" presId="urn:microsoft.com/office/officeart/2008/layout/PictureStrips"/>
    <dgm:cxn modelId="{E6199D66-E442-4476-9185-F183F4DE72DD}" type="presParOf" srcId="{38730A05-2374-46F2-A194-223616A5991A}" destId="{49285F7A-B509-4CF2-B56A-BCBF48EE16D4}" srcOrd="0" destOrd="0" presId="urn:microsoft.com/office/officeart/2008/layout/PictureStrips"/>
    <dgm:cxn modelId="{6D9C418C-31B4-4A64-B736-F7860FF56266}" type="presParOf" srcId="{38730A05-2374-46F2-A194-223616A5991A}" destId="{5F20AED1-DEAD-42B6-B44D-96F26CC7D0BA}" srcOrd="1" destOrd="0" presId="urn:microsoft.com/office/officeart/2008/layout/PictureStrips"/>
    <dgm:cxn modelId="{47DCE59C-B3C7-4AE6-856A-5CCB7717EF7A}" type="presParOf" srcId="{317388CF-DAD1-4170-ACCD-160833C82D60}" destId="{BCFCED8C-3969-439B-86BB-77A6768A4F78}" srcOrd="1" destOrd="0" presId="urn:microsoft.com/office/officeart/2008/layout/PictureStrips"/>
    <dgm:cxn modelId="{0A85CC7A-2D72-4B08-951D-2749689A3007}" type="presParOf" srcId="{317388CF-DAD1-4170-ACCD-160833C82D60}" destId="{724A324B-5F6E-4C8F-9BC1-E7407C353F33}" srcOrd="2" destOrd="0" presId="urn:microsoft.com/office/officeart/2008/layout/PictureStrips"/>
    <dgm:cxn modelId="{437B5D87-7561-4E2E-81E2-F7C662822277}" type="presParOf" srcId="{724A324B-5F6E-4C8F-9BC1-E7407C353F33}" destId="{EC8FCB48-B9A8-489E-846F-0407B430673A}" srcOrd="0" destOrd="0" presId="urn:microsoft.com/office/officeart/2008/layout/PictureStrips"/>
    <dgm:cxn modelId="{CDC186F5-9BE4-4230-9FEC-69F8D5DE9C70}" type="presParOf" srcId="{724A324B-5F6E-4C8F-9BC1-E7407C353F33}" destId="{8FD9F8D0-6C7B-4FE9-B756-E1A507EF69B1}" srcOrd="1" destOrd="0" presId="urn:microsoft.com/office/officeart/2008/layout/PictureStrips"/>
    <dgm:cxn modelId="{32B70E25-4D8C-4BAD-B4BD-9FE6E41226EE}" type="presParOf" srcId="{317388CF-DAD1-4170-ACCD-160833C82D60}" destId="{AFEEE8C6-4468-4FA6-AF90-0FB9D8BDE6B8}" srcOrd="3" destOrd="0" presId="urn:microsoft.com/office/officeart/2008/layout/PictureStrips"/>
    <dgm:cxn modelId="{8FF658BC-9294-402F-BA29-8EFA57D85EE6}" type="presParOf" srcId="{317388CF-DAD1-4170-ACCD-160833C82D60}" destId="{1D26C201-9C2C-4C15-B594-71366DF1E831}" srcOrd="4" destOrd="0" presId="urn:microsoft.com/office/officeart/2008/layout/PictureStrips"/>
    <dgm:cxn modelId="{C4DDEFD5-02E2-4144-A85A-18E49DCA13E2}" type="presParOf" srcId="{1D26C201-9C2C-4C15-B594-71366DF1E831}" destId="{E684C571-074C-4F06-A8EE-7404264D6830}" srcOrd="0" destOrd="0" presId="urn:microsoft.com/office/officeart/2008/layout/PictureStrips"/>
    <dgm:cxn modelId="{A58D4F05-22C6-4B94-81D3-A4FC32E308FF}" type="presParOf" srcId="{1D26C201-9C2C-4C15-B594-71366DF1E831}" destId="{40162A20-D83A-46FD-8C71-92AD1C7518E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5AABCC-DA36-4154-BD7F-4FEACFD2D49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33961-BB18-49FC-ABDF-13252CCE13AD}">
      <dgm:prSet phldrT="[Текст]" custT="1"/>
      <dgm:spPr/>
      <dgm:t>
        <a:bodyPr/>
        <a:lstStyle/>
        <a:p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 этап</a:t>
          </a:r>
        </a:p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Закрепление полученных знаний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181579F5-D758-4CE3-AA18-EB897F59F52A}" type="parTrans" cxnId="{DBABED14-2B5D-4319-822D-8B288682C8BB}">
      <dgm:prSet/>
      <dgm:spPr/>
      <dgm:t>
        <a:bodyPr/>
        <a:lstStyle/>
        <a:p>
          <a:endParaRPr lang="ru-RU"/>
        </a:p>
      </dgm:t>
    </dgm:pt>
    <dgm:pt modelId="{4FA219CA-32F6-4033-9548-2C6A07D373F0}" type="sibTrans" cxnId="{DBABED14-2B5D-4319-822D-8B288682C8BB}">
      <dgm:prSet/>
      <dgm:spPr/>
      <dgm:t>
        <a:bodyPr/>
        <a:lstStyle/>
        <a:p>
          <a:endParaRPr lang="ru-RU" dirty="0"/>
        </a:p>
      </dgm:t>
    </dgm:pt>
    <dgm:pt modelId="{3ECE703E-1750-4DCE-8CEC-650549BA51D2}" type="asst">
      <dgm:prSet phldrT="[Текст]" custT="1"/>
      <dgm:spPr/>
      <dgm:t>
        <a:bodyPr/>
        <a:lstStyle/>
        <a:p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Геометрия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7FD3A017-D3A6-4DFC-8957-499E2B3E8EF4}" type="parTrans" cxnId="{B4AEF242-B9B8-4880-8B94-5B4302CF648D}">
      <dgm:prSet/>
      <dgm:spPr/>
      <dgm:t>
        <a:bodyPr/>
        <a:lstStyle/>
        <a:p>
          <a:endParaRPr lang="ru-RU"/>
        </a:p>
      </dgm:t>
    </dgm:pt>
    <dgm:pt modelId="{1BBF7158-CE29-4101-A68B-AF92B145732B}" type="sibTrans" cxnId="{B4AEF242-B9B8-4880-8B94-5B4302CF648D}">
      <dgm:prSet/>
      <dgm:spPr/>
      <dgm:t>
        <a:bodyPr/>
        <a:lstStyle/>
        <a:p>
          <a:endParaRPr lang="ru-RU" dirty="0"/>
        </a:p>
      </dgm:t>
    </dgm:pt>
    <dgm:pt modelId="{1592407A-1D92-4B7F-86F3-FBBEF6E8D3C9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Профессиональный труд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07FE4936-3E83-44E0-B3FE-E9BA77EEF481}" type="parTrans" cxnId="{744A829F-64D9-42A9-9350-B7E5E1670E68}">
      <dgm:prSet/>
      <dgm:spPr/>
      <dgm:t>
        <a:bodyPr/>
        <a:lstStyle/>
        <a:p>
          <a:endParaRPr lang="ru-RU"/>
        </a:p>
      </dgm:t>
    </dgm:pt>
    <dgm:pt modelId="{032E77C6-AB92-444D-A157-1093E3EFE6AA}" type="sibTrans" cxnId="{744A829F-64D9-42A9-9350-B7E5E1670E68}">
      <dgm:prSet/>
      <dgm:spPr/>
      <dgm:t>
        <a:bodyPr/>
        <a:lstStyle/>
        <a:p>
          <a:endParaRPr lang="ru-RU" dirty="0"/>
        </a:p>
      </dgm:t>
    </dgm:pt>
    <dgm:pt modelId="{23A3BCCD-F77A-4350-9E15-F12EE619F437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Жизненная ситуация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A4C165AF-91CC-4061-BE98-7B19AE0E7129}" type="parTrans" cxnId="{85445555-BA44-4BEF-B277-C0217CC1AA7C}">
      <dgm:prSet/>
      <dgm:spPr/>
      <dgm:t>
        <a:bodyPr/>
        <a:lstStyle/>
        <a:p>
          <a:endParaRPr lang="ru-RU"/>
        </a:p>
      </dgm:t>
    </dgm:pt>
    <dgm:pt modelId="{159CD254-20E2-4983-8ED7-048DF634E925}" type="sibTrans" cxnId="{85445555-BA44-4BEF-B277-C0217CC1AA7C}">
      <dgm:prSet/>
      <dgm:spPr/>
      <dgm:t>
        <a:bodyPr/>
        <a:lstStyle/>
        <a:p>
          <a:endParaRPr lang="ru-RU" dirty="0"/>
        </a:p>
      </dgm:t>
    </dgm:pt>
    <dgm:pt modelId="{69BC5349-1CC8-426C-B916-5CE832E112D1}" type="pres">
      <dgm:prSet presAssocID="{8D5AABCC-DA36-4154-BD7F-4FEACFD2D4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FD3DDA-A022-41D6-AA57-EEEC7BD23260}" type="pres">
      <dgm:prSet presAssocID="{93B33961-BB18-49FC-ABDF-13252CCE13AD}" presName="hierRoot1" presStyleCnt="0">
        <dgm:presLayoutVars>
          <dgm:hierBranch val="init"/>
        </dgm:presLayoutVars>
      </dgm:prSet>
      <dgm:spPr/>
    </dgm:pt>
    <dgm:pt modelId="{A535DD4E-D922-41F0-A5B6-799EF6A8DA2C}" type="pres">
      <dgm:prSet presAssocID="{93B33961-BB18-49FC-ABDF-13252CCE13AD}" presName="rootComposite1" presStyleCnt="0"/>
      <dgm:spPr/>
    </dgm:pt>
    <dgm:pt modelId="{D35244AC-B519-45AC-957F-6BA8A9884D83}" type="pres">
      <dgm:prSet presAssocID="{93B33961-BB18-49FC-ABDF-13252CCE13AD}" presName="rootText1" presStyleLbl="node0" presStyleIdx="0" presStyleCnt="1" custScaleX="336323" custScaleY="11661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9A97CB3-BFBB-4775-9747-7D28B8795A62}" type="pres">
      <dgm:prSet presAssocID="{93B33961-BB18-49FC-ABDF-13252CCE13AD}" presName="titleText1" presStyleLbl="fgAcc0" presStyleIdx="0" presStyleCnt="1" custFlipVert="1" custScaleX="76213" custScaleY="51529" custLinFactNeighborX="91723" custLinFactNeighborY="4469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9C9FA4E-8994-43C2-A0BD-346A68D1467B}" type="pres">
      <dgm:prSet presAssocID="{93B33961-BB18-49FC-ABDF-13252CCE13AD}" presName="rootConnector1" presStyleLbl="node1" presStyleIdx="0" presStyleCnt="2"/>
      <dgm:spPr/>
      <dgm:t>
        <a:bodyPr/>
        <a:lstStyle/>
        <a:p>
          <a:endParaRPr lang="ru-RU"/>
        </a:p>
      </dgm:t>
    </dgm:pt>
    <dgm:pt modelId="{94059649-30FC-4DF4-BDBE-D0A16221AB6E}" type="pres">
      <dgm:prSet presAssocID="{93B33961-BB18-49FC-ABDF-13252CCE13AD}" presName="hierChild2" presStyleCnt="0"/>
      <dgm:spPr/>
    </dgm:pt>
    <dgm:pt modelId="{1B67F09D-015D-492A-B812-5351868CA3AE}" type="pres">
      <dgm:prSet presAssocID="{07FE4936-3E83-44E0-B3FE-E9BA77EEF48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39DA2AD-CB85-4AAD-B974-4FE91D7DE062}" type="pres">
      <dgm:prSet presAssocID="{1592407A-1D92-4B7F-86F3-FBBEF6E8D3C9}" presName="hierRoot2" presStyleCnt="0">
        <dgm:presLayoutVars>
          <dgm:hierBranch val="init"/>
        </dgm:presLayoutVars>
      </dgm:prSet>
      <dgm:spPr/>
    </dgm:pt>
    <dgm:pt modelId="{1DEE428A-6FF5-4097-AAF8-85FC480EE3C5}" type="pres">
      <dgm:prSet presAssocID="{1592407A-1D92-4B7F-86F3-FBBEF6E8D3C9}" presName="rootComposite" presStyleCnt="0"/>
      <dgm:spPr/>
    </dgm:pt>
    <dgm:pt modelId="{0810EF3B-ADC8-4D89-933A-5CA0EFD2065A}" type="pres">
      <dgm:prSet presAssocID="{1592407A-1D92-4B7F-86F3-FBBEF6E8D3C9}" presName="rootText" presStyleLbl="node1" presStyleIdx="0" presStyleCnt="2" custScaleX="201861" custScaleY="8756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565F869-A4D7-4A81-9F3F-362575D82F4A}" type="pres">
      <dgm:prSet presAssocID="{1592407A-1D92-4B7F-86F3-FBBEF6E8D3C9}" presName="titleText2" presStyleLbl="fgAcc1" presStyleIdx="0" presStyleCnt="2" custFlipVert="1" custScaleX="65732" custScaleY="44213" custLinFactNeighborX="54742" custLinFactNeighborY="-132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226A9A3-4194-4ED0-A33E-878C1E61A86A}" type="pres">
      <dgm:prSet presAssocID="{1592407A-1D92-4B7F-86F3-FBBEF6E8D3C9}" presName="rootConnector" presStyleLbl="node2" presStyleIdx="0" presStyleCnt="0"/>
      <dgm:spPr/>
      <dgm:t>
        <a:bodyPr/>
        <a:lstStyle/>
        <a:p>
          <a:endParaRPr lang="ru-RU"/>
        </a:p>
      </dgm:t>
    </dgm:pt>
    <dgm:pt modelId="{60B19B17-9A75-4FEA-B315-FD9531134D41}" type="pres">
      <dgm:prSet presAssocID="{1592407A-1D92-4B7F-86F3-FBBEF6E8D3C9}" presName="hierChild4" presStyleCnt="0"/>
      <dgm:spPr/>
    </dgm:pt>
    <dgm:pt modelId="{558D5BD1-854B-4333-BE2C-413FA3F55601}" type="pres">
      <dgm:prSet presAssocID="{1592407A-1D92-4B7F-86F3-FBBEF6E8D3C9}" presName="hierChild5" presStyleCnt="0"/>
      <dgm:spPr/>
    </dgm:pt>
    <dgm:pt modelId="{03A7B823-2124-48C8-B797-5EF509A70895}" type="pres">
      <dgm:prSet presAssocID="{A4C165AF-91CC-4061-BE98-7B19AE0E712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76282C7-D66D-4EED-8078-95FD8C194AE4}" type="pres">
      <dgm:prSet presAssocID="{23A3BCCD-F77A-4350-9E15-F12EE619F437}" presName="hierRoot2" presStyleCnt="0">
        <dgm:presLayoutVars>
          <dgm:hierBranch val="init"/>
        </dgm:presLayoutVars>
      </dgm:prSet>
      <dgm:spPr/>
    </dgm:pt>
    <dgm:pt modelId="{22DC4214-DC7C-4206-BBAA-E7BE53E1EB6D}" type="pres">
      <dgm:prSet presAssocID="{23A3BCCD-F77A-4350-9E15-F12EE619F437}" presName="rootComposite" presStyleCnt="0"/>
      <dgm:spPr/>
    </dgm:pt>
    <dgm:pt modelId="{7A560948-C87B-426C-B6CD-EB7BE45274F4}" type="pres">
      <dgm:prSet presAssocID="{23A3BCCD-F77A-4350-9E15-F12EE619F437}" presName="rootText" presStyleLbl="node1" presStyleIdx="1" presStyleCnt="2" custScaleX="109000" custScaleY="8475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5BCC5F5-EFB7-46DD-B356-F147E68AA754}" type="pres">
      <dgm:prSet presAssocID="{23A3BCCD-F77A-4350-9E15-F12EE619F437}" presName="titleText2" presStyleLbl="fgAcc1" presStyleIdx="1" presStyleCnt="2" custScaleX="73750" custScaleY="37044" custLinFactNeighborX="4171" custLinFactNeighborY="-68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DEB564E-10D8-45D7-80AD-BB99AC06C5CC}" type="pres">
      <dgm:prSet presAssocID="{23A3BCCD-F77A-4350-9E15-F12EE619F437}" presName="rootConnector" presStyleLbl="node2" presStyleIdx="0" presStyleCnt="0"/>
      <dgm:spPr/>
      <dgm:t>
        <a:bodyPr/>
        <a:lstStyle/>
        <a:p>
          <a:endParaRPr lang="ru-RU"/>
        </a:p>
      </dgm:t>
    </dgm:pt>
    <dgm:pt modelId="{EE3893AC-A91E-4E03-8109-49113C78FCF8}" type="pres">
      <dgm:prSet presAssocID="{23A3BCCD-F77A-4350-9E15-F12EE619F437}" presName="hierChild4" presStyleCnt="0"/>
      <dgm:spPr/>
    </dgm:pt>
    <dgm:pt modelId="{FB847A9F-ADC4-4693-BC77-688F6C6F2A59}" type="pres">
      <dgm:prSet presAssocID="{23A3BCCD-F77A-4350-9E15-F12EE619F437}" presName="hierChild5" presStyleCnt="0"/>
      <dgm:spPr/>
    </dgm:pt>
    <dgm:pt modelId="{3170B96A-0152-402F-94A7-24C7956EBEA7}" type="pres">
      <dgm:prSet presAssocID="{93B33961-BB18-49FC-ABDF-13252CCE13AD}" presName="hierChild3" presStyleCnt="0"/>
      <dgm:spPr/>
    </dgm:pt>
    <dgm:pt modelId="{8245481B-E217-4022-97BF-78BDA465F58B}" type="pres">
      <dgm:prSet presAssocID="{7FD3A017-D3A6-4DFC-8957-499E2B3E8EF4}" presName="Name96" presStyleLbl="parChTrans1D2" presStyleIdx="2" presStyleCnt="3"/>
      <dgm:spPr/>
      <dgm:t>
        <a:bodyPr/>
        <a:lstStyle/>
        <a:p>
          <a:endParaRPr lang="ru-RU"/>
        </a:p>
      </dgm:t>
    </dgm:pt>
    <dgm:pt modelId="{2A196D46-FDDF-41AB-B4C5-79AD3F376FCA}" type="pres">
      <dgm:prSet presAssocID="{3ECE703E-1750-4DCE-8CEC-650549BA51D2}" presName="hierRoot3" presStyleCnt="0">
        <dgm:presLayoutVars>
          <dgm:hierBranch val="init"/>
        </dgm:presLayoutVars>
      </dgm:prSet>
      <dgm:spPr/>
    </dgm:pt>
    <dgm:pt modelId="{AB54ECAA-ED6A-47CD-88CB-F7BF13ABD8E2}" type="pres">
      <dgm:prSet presAssocID="{3ECE703E-1750-4DCE-8CEC-650549BA51D2}" presName="rootComposite3" presStyleCnt="0"/>
      <dgm:spPr/>
    </dgm:pt>
    <dgm:pt modelId="{077A63C1-49C9-4919-BB93-D71092F893BD}" type="pres">
      <dgm:prSet presAssocID="{3ECE703E-1750-4DCE-8CEC-650549BA51D2}" presName="rootText3" presStyleLbl="asst1" presStyleIdx="0" presStyleCnt="1" custScaleX="78157" custScaleY="571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DDABDE-ADC5-4332-A395-07461220C0B1}" type="pres">
      <dgm:prSet presAssocID="{3ECE703E-1750-4DCE-8CEC-650549BA51D2}" presName="titleText3" presStyleLbl="fgAcc2" presStyleIdx="0" presStyleCnt="1" custScaleX="53508" custScaleY="31485" custLinFactNeighborX="-3351" custLinFactNeighborY="-5271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7BED801-7A51-4071-A308-D01FA8CC750D}" type="pres">
      <dgm:prSet presAssocID="{3ECE703E-1750-4DCE-8CEC-650549BA51D2}" presName="rootConnector3" presStyleLbl="asst1" presStyleIdx="0" presStyleCnt="1"/>
      <dgm:spPr/>
      <dgm:t>
        <a:bodyPr/>
        <a:lstStyle/>
        <a:p>
          <a:endParaRPr lang="ru-RU"/>
        </a:p>
      </dgm:t>
    </dgm:pt>
    <dgm:pt modelId="{6DF29A3E-A250-4642-94C6-A68F4901A390}" type="pres">
      <dgm:prSet presAssocID="{3ECE703E-1750-4DCE-8CEC-650549BA51D2}" presName="hierChild6" presStyleCnt="0"/>
      <dgm:spPr/>
    </dgm:pt>
    <dgm:pt modelId="{346BBD09-0B50-4BC3-99A0-523EA7B7E6A2}" type="pres">
      <dgm:prSet presAssocID="{3ECE703E-1750-4DCE-8CEC-650549BA51D2}" presName="hierChild7" presStyleCnt="0"/>
      <dgm:spPr/>
    </dgm:pt>
  </dgm:ptLst>
  <dgm:cxnLst>
    <dgm:cxn modelId="{E24923DE-CB41-4A86-8442-939F388AF3D0}" type="presOf" srcId="{8D5AABCC-DA36-4154-BD7F-4FEACFD2D49F}" destId="{69BC5349-1CC8-426C-B916-5CE832E112D1}" srcOrd="0" destOrd="0" presId="urn:microsoft.com/office/officeart/2008/layout/NameandTitleOrganizationalChart"/>
    <dgm:cxn modelId="{F41F5B62-2CD3-4F2A-8DE1-1B7F0D012FEE}" type="presOf" srcId="{159CD254-20E2-4983-8ED7-048DF634E925}" destId="{45BCC5F5-EFB7-46DD-B356-F147E68AA754}" srcOrd="0" destOrd="0" presId="urn:microsoft.com/office/officeart/2008/layout/NameandTitleOrganizationalChart"/>
    <dgm:cxn modelId="{61D49C68-049E-4468-9C10-BB7C51A392B9}" type="presOf" srcId="{1592407A-1D92-4B7F-86F3-FBBEF6E8D3C9}" destId="{0810EF3B-ADC8-4D89-933A-5CA0EFD2065A}" srcOrd="0" destOrd="0" presId="urn:microsoft.com/office/officeart/2008/layout/NameandTitleOrganizationalChart"/>
    <dgm:cxn modelId="{85445555-BA44-4BEF-B277-C0217CC1AA7C}" srcId="{93B33961-BB18-49FC-ABDF-13252CCE13AD}" destId="{23A3BCCD-F77A-4350-9E15-F12EE619F437}" srcOrd="2" destOrd="0" parTransId="{A4C165AF-91CC-4061-BE98-7B19AE0E7129}" sibTransId="{159CD254-20E2-4983-8ED7-048DF634E925}"/>
    <dgm:cxn modelId="{BC6D45E7-A4AB-479A-9EAF-D2FD1CBA5226}" type="presOf" srcId="{93B33961-BB18-49FC-ABDF-13252CCE13AD}" destId="{D35244AC-B519-45AC-957F-6BA8A9884D83}" srcOrd="0" destOrd="0" presId="urn:microsoft.com/office/officeart/2008/layout/NameandTitleOrganizationalChart"/>
    <dgm:cxn modelId="{1A42B4E7-E0F4-41D2-93DF-E6366D4B2FD9}" type="presOf" srcId="{1BBF7158-CE29-4101-A68B-AF92B145732B}" destId="{F5DDABDE-ADC5-4332-A395-07461220C0B1}" srcOrd="0" destOrd="0" presId="urn:microsoft.com/office/officeart/2008/layout/NameandTitleOrganizationalChart"/>
    <dgm:cxn modelId="{87EF5026-051F-496F-BFE8-9F964870DD1E}" type="presOf" srcId="{23A3BCCD-F77A-4350-9E15-F12EE619F437}" destId="{7A560948-C87B-426C-B6CD-EB7BE45274F4}" srcOrd="0" destOrd="0" presId="urn:microsoft.com/office/officeart/2008/layout/NameandTitleOrganizationalChart"/>
    <dgm:cxn modelId="{ADC83AFB-D42C-4A0D-8AFA-D89A0B3814AB}" type="presOf" srcId="{07FE4936-3E83-44E0-B3FE-E9BA77EEF481}" destId="{1B67F09D-015D-492A-B812-5351868CA3AE}" srcOrd="0" destOrd="0" presId="urn:microsoft.com/office/officeart/2008/layout/NameandTitleOrganizationalChart"/>
    <dgm:cxn modelId="{1B6F2B7A-2E74-4B5E-B75A-566C1A88638C}" type="presOf" srcId="{7FD3A017-D3A6-4DFC-8957-499E2B3E8EF4}" destId="{8245481B-E217-4022-97BF-78BDA465F58B}" srcOrd="0" destOrd="0" presId="urn:microsoft.com/office/officeart/2008/layout/NameandTitleOrganizationalChart"/>
    <dgm:cxn modelId="{010C47E3-0804-446F-A7C7-9CA97E544532}" type="presOf" srcId="{A4C165AF-91CC-4061-BE98-7B19AE0E7129}" destId="{03A7B823-2124-48C8-B797-5EF509A70895}" srcOrd="0" destOrd="0" presId="urn:microsoft.com/office/officeart/2008/layout/NameandTitleOrganizationalChart"/>
    <dgm:cxn modelId="{88E413EF-9D06-4AC9-B04A-D07694F17B4E}" type="presOf" srcId="{3ECE703E-1750-4DCE-8CEC-650549BA51D2}" destId="{077A63C1-49C9-4919-BB93-D71092F893BD}" srcOrd="0" destOrd="0" presId="urn:microsoft.com/office/officeart/2008/layout/NameandTitleOrganizationalChart"/>
    <dgm:cxn modelId="{E9DEC49C-994D-4D57-ADE8-6B7FC336D7BF}" type="presOf" srcId="{93B33961-BB18-49FC-ABDF-13252CCE13AD}" destId="{E9C9FA4E-8994-43C2-A0BD-346A68D1467B}" srcOrd="1" destOrd="0" presId="urn:microsoft.com/office/officeart/2008/layout/NameandTitleOrganizationalChart"/>
    <dgm:cxn modelId="{1C3E8649-CD8C-4DE0-83A8-0F2E8AC6B79D}" type="presOf" srcId="{1592407A-1D92-4B7F-86F3-FBBEF6E8D3C9}" destId="{9226A9A3-4194-4ED0-A33E-878C1E61A86A}" srcOrd="1" destOrd="0" presId="urn:microsoft.com/office/officeart/2008/layout/NameandTitleOrganizationalChart"/>
    <dgm:cxn modelId="{8C452FD1-F02F-4517-A8C5-7AB2F6C6EF12}" type="presOf" srcId="{4FA219CA-32F6-4033-9548-2C6A07D373F0}" destId="{39A97CB3-BFBB-4775-9747-7D28B8795A62}" srcOrd="0" destOrd="0" presId="urn:microsoft.com/office/officeart/2008/layout/NameandTitleOrganizationalChart"/>
    <dgm:cxn modelId="{8F1EF984-EC23-40CF-B1A2-19610D7DCBD1}" type="presOf" srcId="{23A3BCCD-F77A-4350-9E15-F12EE619F437}" destId="{1DEB564E-10D8-45D7-80AD-BB99AC06C5CC}" srcOrd="1" destOrd="0" presId="urn:microsoft.com/office/officeart/2008/layout/NameandTitleOrganizationalChart"/>
    <dgm:cxn modelId="{744A829F-64D9-42A9-9350-B7E5E1670E68}" srcId="{93B33961-BB18-49FC-ABDF-13252CCE13AD}" destId="{1592407A-1D92-4B7F-86F3-FBBEF6E8D3C9}" srcOrd="1" destOrd="0" parTransId="{07FE4936-3E83-44E0-B3FE-E9BA77EEF481}" sibTransId="{032E77C6-AB92-444D-A157-1093E3EFE6AA}"/>
    <dgm:cxn modelId="{89E78720-1E6D-439C-8A6F-D2A41984C740}" type="presOf" srcId="{032E77C6-AB92-444D-A157-1093E3EFE6AA}" destId="{9565F869-A4D7-4A81-9F3F-362575D82F4A}" srcOrd="0" destOrd="0" presId="urn:microsoft.com/office/officeart/2008/layout/NameandTitleOrganizationalChart"/>
    <dgm:cxn modelId="{B4AEF242-B9B8-4880-8B94-5B4302CF648D}" srcId="{93B33961-BB18-49FC-ABDF-13252CCE13AD}" destId="{3ECE703E-1750-4DCE-8CEC-650549BA51D2}" srcOrd="0" destOrd="0" parTransId="{7FD3A017-D3A6-4DFC-8957-499E2B3E8EF4}" sibTransId="{1BBF7158-CE29-4101-A68B-AF92B145732B}"/>
    <dgm:cxn modelId="{DBABED14-2B5D-4319-822D-8B288682C8BB}" srcId="{8D5AABCC-DA36-4154-BD7F-4FEACFD2D49F}" destId="{93B33961-BB18-49FC-ABDF-13252CCE13AD}" srcOrd="0" destOrd="0" parTransId="{181579F5-D758-4CE3-AA18-EB897F59F52A}" sibTransId="{4FA219CA-32F6-4033-9548-2C6A07D373F0}"/>
    <dgm:cxn modelId="{7DD23920-AC9C-4147-8501-44C3B6F6DAA3}" type="presOf" srcId="{3ECE703E-1750-4DCE-8CEC-650549BA51D2}" destId="{27BED801-7A51-4071-A308-D01FA8CC750D}" srcOrd="1" destOrd="0" presId="urn:microsoft.com/office/officeart/2008/layout/NameandTitleOrganizationalChart"/>
    <dgm:cxn modelId="{407719C5-C216-4901-9B2E-F2DB2F0F09A4}" type="presParOf" srcId="{69BC5349-1CC8-426C-B916-5CE832E112D1}" destId="{8BFD3DDA-A022-41D6-AA57-EEEC7BD23260}" srcOrd="0" destOrd="0" presId="urn:microsoft.com/office/officeart/2008/layout/NameandTitleOrganizationalChart"/>
    <dgm:cxn modelId="{5A701F6C-9F0E-4BC1-A7B2-B508AB7272AC}" type="presParOf" srcId="{8BFD3DDA-A022-41D6-AA57-EEEC7BD23260}" destId="{A535DD4E-D922-41F0-A5B6-799EF6A8DA2C}" srcOrd="0" destOrd="0" presId="urn:microsoft.com/office/officeart/2008/layout/NameandTitleOrganizationalChart"/>
    <dgm:cxn modelId="{8505FBCE-E003-416B-95DB-98AC8796F84C}" type="presParOf" srcId="{A535DD4E-D922-41F0-A5B6-799EF6A8DA2C}" destId="{D35244AC-B519-45AC-957F-6BA8A9884D83}" srcOrd="0" destOrd="0" presId="urn:microsoft.com/office/officeart/2008/layout/NameandTitleOrganizationalChart"/>
    <dgm:cxn modelId="{55BD262D-6E1B-49F5-B4D0-0DFB5F46B4FA}" type="presParOf" srcId="{A535DD4E-D922-41F0-A5B6-799EF6A8DA2C}" destId="{39A97CB3-BFBB-4775-9747-7D28B8795A62}" srcOrd="1" destOrd="0" presId="urn:microsoft.com/office/officeart/2008/layout/NameandTitleOrganizationalChart"/>
    <dgm:cxn modelId="{C453A0E3-E922-4AF8-993E-7BA4B69644CF}" type="presParOf" srcId="{A535DD4E-D922-41F0-A5B6-799EF6A8DA2C}" destId="{E9C9FA4E-8994-43C2-A0BD-346A68D1467B}" srcOrd="2" destOrd="0" presId="urn:microsoft.com/office/officeart/2008/layout/NameandTitleOrganizationalChart"/>
    <dgm:cxn modelId="{8CF2655D-46A5-41AD-885A-CA875B27058A}" type="presParOf" srcId="{8BFD3DDA-A022-41D6-AA57-EEEC7BD23260}" destId="{94059649-30FC-4DF4-BDBE-D0A16221AB6E}" srcOrd="1" destOrd="0" presId="urn:microsoft.com/office/officeart/2008/layout/NameandTitleOrganizationalChart"/>
    <dgm:cxn modelId="{A0FA116A-D237-4865-990A-22D4783F471D}" type="presParOf" srcId="{94059649-30FC-4DF4-BDBE-D0A16221AB6E}" destId="{1B67F09D-015D-492A-B812-5351868CA3AE}" srcOrd="0" destOrd="0" presId="urn:microsoft.com/office/officeart/2008/layout/NameandTitleOrganizationalChart"/>
    <dgm:cxn modelId="{FA68CAF7-570B-4269-B40D-AE6E30AFB7FD}" type="presParOf" srcId="{94059649-30FC-4DF4-BDBE-D0A16221AB6E}" destId="{C39DA2AD-CB85-4AAD-B974-4FE91D7DE062}" srcOrd="1" destOrd="0" presId="urn:microsoft.com/office/officeart/2008/layout/NameandTitleOrganizationalChart"/>
    <dgm:cxn modelId="{5E35B374-C0F1-4F4F-88A4-7AEEEBA1DDC7}" type="presParOf" srcId="{C39DA2AD-CB85-4AAD-B974-4FE91D7DE062}" destId="{1DEE428A-6FF5-4097-AAF8-85FC480EE3C5}" srcOrd="0" destOrd="0" presId="urn:microsoft.com/office/officeart/2008/layout/NameandTitleOrganizationalChart"/>
    <dgm:cxn modelId="{ADD6890C-AF60-493F-9765-106054DE458B}" type="presParOf" srcId="{1DEE428A-6FF5-4097-AAF8-85FC480EE3C5}" destId="{0810EF3B-ADC8-4D89-933A-5CA0EFD2065A}" srcOrd="0" destOrd="0" presId="urn:microsoft.com/office/officeart/2008/layout/NameandTitleOrganizationalChart"/>
    <dgm:cxn modelId="{1BCB01D8-6C62-4540-A77A-443941CC979E}" type="presParOf" srcId="{1DEE428A-6FF5-4097-AAF8-85FC480EE3C5}" destId="{9565F869-A4D7-4A81-9F3F-362575D82F4A}" srcOrd="1" destOrd="0" presId="urn:microsoft.com/office/officeart/2008/layout/NameandTitleOrganizationalChart"/>
    <dgm:cxn modelId="{6E795E99-B75C-4F37-9668-9E8AED8D3609}" type="presParOf" srcId="{1DEE428A-6FF5-4097-AAF8-85FC480EE3C5}" destId="{9226A9A3-4194-4ED0-A33E-878C1E61A86A}" srcOrd="2" destOrd="0" presId="urn:microsoft.com/office/officeart/2008/layout/NameandTitleOrganizationalChart"/>
    <dgm:cxn modelId="{72254530-35C4-478F-99B9-33507559BA75}" type="presParOf" srcId="{C39DA2AD-CB85-4AAD-B974-4FE91D7DE062}" destId="{60B19B17-9A75-4FEA-B315-FD9531134D41}" srcOrd="1" destOrd="0" presId="urn:microsoft.com/office/officeart/2008/layout/NameandTitleOrganizationalChart"/>
    <dgm:cxn modelId="{6EF20FA9-2DC5-48C2-825C-C058C11E2A18}" type="presParOf" srcId="{C39DA2AD-CB85-4AAD-B974-4FE91D7DE062}" destId="{558D5BD1-854B-4333-BE2C-413FA3F55601}" srcOrd="2" destOrd="0" presId="urn:microsoft.com/office/officeart/2008/layout/NameandTitleOrganizationalChart"/>
    <dgm:cxn modelId="{F6966FAC-3BE0-4AD5-A012-C9683320B431}" type="presParOf" srcId="{94059649-30FC-4DF4-BDBE-D0A16221AB6E}" destId="{03A7B823-2124-48C8-B797-5EF509A70895}" srcOrd="2" destOrd="0" presId="urn:microsoft.com/office/officeart/2008/layout/NameandTitleOrganizationalChart"/>
    <dgm:cxn modelId="{BCD61593-1F80-4DF4-A375-2B3B0C568782}" type="presParOf" srcId="{94059649-30FC-4DF4-BDBE-D0A16221AB6E}" destId="{E76282C7-D66D-4EED-8078-95FD8C194AE4}" srcOrd="3" destOrd="0" presId="urn:microsoft.com/office/officeart/2008/layout/NameandTitleOrganizationalChart"/>
    <dgm:cxn modelId="{6BD247DF-CD77-4F9C-AF39-72E5650D368D}" type="presParOf" srcId="{E76282C7-D66D-4EED-8078-95FD8C194AE4}" destId="{22DC4214-DC7C-4206-BBAA-E7BE53E1EB6D}" srcOrd="0" destOrd="0" presId="urn:microsoft.com/office/officeart/2008/layout/NameandTitleOrganizationalChart"/>
    <dgm:cxn modelId="{E58CC2FB-E19F-4D70-9B5E-EEC85383F328}" type="presParOf" srcId="{22DC4214-DC7C-4206-BBAA-E7BE53E1EB6D}" destId="{7A560948-C87B-426C-B6CD-EB7BE45274F4}" srcOrd="0" destOrd="0" presId="urn:microsoft.com/office/officeart/2008/layout/NameandTitleOrganizationalChart"/>
    <dgm:cxn modelId="{EEAD8EFA-527C-41C5-B39F-D2FCD302A2EF}" type="presParOf" srcId="{22DC4214-DC7C-4206-BBAA-E7BE53E1EB6D}" destId="{45BCC5F5-EFB7-46DD-B356-F147E68AA754}" srcOrd="1" destOrd="0" presId="urn:microsoft.com/office/officeart/2008/layout/NameandTitleOrganizationalChart"/>
    <dgm:cxn modelId="{EF017D46-48B7-4E78-8012-2C00AC8A6A47}" type="presParOf" srcId="{22DC4214-DC7C-4206-BBAA-E7BE53E1EB6D}" destId="{1DEB564E-10D8-45D7-80AD-BB99AC06C5CC}" srcOrd="2" destOrd="0" presId="urn:microsoft.com/office/officeart/2008/layout/NameandTitleOrganizationalChart"/>
    <dgm:cxn modelId="{0B0A36A2-5F17-41B7-B851-3269A04CA80E}" type="presParOf" srcId="{E76282C7-D66D-4EED-8078-95FD8C194AE4}" destId="{EE3893AC-A91E-4E03-8109-49113C78FCF8}" srcOrd="1" destOrd="0" presId="urn:microsoft.com/office/officeart/2008/layout/NameandTitleOrganizationalChart"/>
    <dgm:cxn modelId="{BF92A586-056C-48AB-BA95-32C8AC1CF3A1}" type="presParOf" srcId="{E76282C7-D66D-4EED-8078-95FD8C194AE4}" destId="{FB847A9F-ADC4-4693-BC77-688F6C6F2A59}" srcOrd="2" destOrd="0" presId="urn:microsoft.com/office/officeart/2008/layout/NameandTitleOrganizationalChart"/>
    <dgm:cxn modelId="{D325BC0F-4F2A-420F-BA21-128B2008CCC2}" type="presParOf" srcId="{8BFD3DDA-A022-41D6-AA57-EEEC7BD23260}" destId="{3170B96A-0152-402F-94A7-24C7956EBEA7}" srcOrd="2" destOrd="0" presId="urn:microsoft.com/office/officeart/2008/layout/NameandTitleOrganizationalChart"/>
    <dgm:cxn modelId="{ABA9720E-71EE-4E81-9B9B-5A6284915F28}" type="presParOf" srcId="{3170B96A-0152-402F-94A7-24C7956EBEA7}" destId="{8245481B-E217-4022-97BF-78BDA465F58B}" srcOrd="0" destOrd="0" presId="urn:microsoft.com/office/officeart/2008/layout/NameandTitleOrganizationalChart"/>
    <dgm:cxn modelId="{F8944D55-00D2-4DDB-A18A-7CA6F820E185}" type="presParOf" srcId="{3170B96A-0152-402F-94A7-24C7956EBEA7}" destId="{2A196D46-FDDF-41AB-B4C5-79AD3F376FCA}" srcOrd="1" destOrd="0" presId="urn:microsoft.com/office/officeart/2008/layout/NameandTitleOrganizationalChart"/>
    <dgm:cxn modelId="{E3A00A76-A1DD-40F2-AB02-1A97438EA543}" type="presParOf" srcId="{2A196D46-FDDF-41AB-B4C5-79AD3F376FCA}" destId="{AB54ECAA-ED6A-47CD-88CB-F7BF13ABD8E2}" srcOrd="0" destOrd="0" presId="urn:microsoft.com/office/officeart/2008/layout/NameandTitleOrganizationalChart"/>
    <dgm:cxn modelId="{956D5BB7-E481-427B-987F-84A3A8BD7C41}" type="presParOf" srcId="{AB54ECAA-ED6A-47CD-88CB-F7BF13ABD8E2}" destId="{077A63C1-49C9-4919-BB93-D71092F893BD}" srcOrd="0" destOrd="0" presId="urn:microsoft.com/office/officeart/2008/layout/NameandTitleOrganizationalChart"/>
    <dgm:cxn modelId="{0E5D69EB-8BFB-4978-9607-BDD0E14964ED}" type="presParOf" srcId="{AB54ECAA-ED6A-47CD-88CB-F7BF13ABD8E2}" destId="{F5DDABDE-ADC5-4332-A395-07461220C0B1}" srcOrd="1" destOrd="0" presId="urn:microsoft.com/office/officeart/2008/layout/NameandTitleOrganizationalChart"/>
    <dgm:cxn modelId="{6F052027-8893-4541-AFCC-E66C712DCB9D}" type="presParOf" srcId="{AB54ECAA-ED6A-47CD-88CB-F7BF13ABD8E2}" destId="{27BED801-7A51-4071-A308-D01FA8CC750D}" srcOrd="2" destOrd="0" presId="urn:microsoft.com/office/officeart/2008/layout/NameandTitleOrganizationalChart"/>
    <dgm:cxn modelId="{98B9FBA4-B585-4038-B747-C93CAF9F26CE}" type="presParOf" srcId="{2A196D46-FDDF-41AB-B4C5-79AD3F376FCA}" destId="{6DF29A3E-A250-4642-94C6-A68F4901A390}" srcOrd="1" destOrd="0" presId="urn:microsoft.com/office/officeart/2008/layout/NameandTitleOrganizationalChart"/>
    <dgm:cxn modelId="{A37119DC-AC6B-43C3-8D78-1F7CEA73D96D}" type="presParOf" srcId="{2A196D46-FDDF-41AB-B4C5-79AD3F376FCA}" destId="{346BBD09-0B50-4BC3-99A0-523EA7B7E6A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5AABCC-DA36-4154-BD7F-4FEACFD2D49F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33961-BB18-49FC-ABDF-13252CCE13AD}">
      <dgm:prSet phldrT="[Текст]" custT="1"/>
      <dgm:spPr/>
      <dgm:t>
        <a:bodyPr/>
        <a:lstStyle/>
        <a:p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 этап</a:t>
          </a:r>
        </a:p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Применение знаний на практике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181579F5-D758-4CE3-AA18-EB897F59F52A}" type="parTrans" cxnId="{DBABED14-2B5D-4319-822D-8B288682C8BB}">
      <dgm:prSet/>
      <dgm:spPr/>
      <dgm:t>
        <a:bodyPr/>
        <a:lstStyle/>
        <a:p>
          <a:endParaRPr lang="ru-RU"/>
        </a:p>
      </dgm:t>
    </dgm:pt>
    <dgm:pt modelId="{4FA219CA-32F6-4033-9548-2C6A07D373F0}" type="sibTrans" cxnId="{DBABED14-2B5D-4319-822D-8B288682C8BB}">
      <dgm:prSet/>
      <dgm:spPr/>
      <dgm:t>
        <a:bodyPr/>
        <a:lstStyle/>
        <a:p>
          <a:endParaRPr lang="ru-RU" dirty="0"/>
        </a:p>
      </dgm:t>
    </dgm:pt>
    <dgm:pt modelId="{1592407A-1D92-4B7F-86F3-FBBEF6E8D3C9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Профессиональный труд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07FE4936-3E83-44E0-B3FE-E9BA77EEF481}" type="parTrans" cxnId="{744A829F-64D9-42A9-9350-B7E5E1670E68}">
      <dgm:prSet/>
      <dgm:spPr/>
      <dgm:t>
        <a:bodyPr/>
        <a:lstStyle/>
        <a:p>
          <a:endParaRPr lang="ru-RU"/>
        </a:p>
      </dgm:t>
    </dgm:pt>
    <dgm:pt modelId="{032E77C6-AB92-444D-A157-1093E3EFE6AA}" type="sibTrans" cxnId="{744A829F-64D9-42A9-9350-B7E5E1670E68}">
      <dgm:prSet/>
      <dgm:spPr/>
      <dgm:t>
        <a:bodyPr/>
        <a:lstStyle/>
        <a:p>
          <a:endParaRPr lang="ru-RU" dirty="0"/>
        </a:p>
      </dgm:t>
    </dgm:pt>
    <dgm:pt modelId="{23A3BCCD-F77A-4350-9E15-F12EE619F437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Жизненная ситуация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A4C165AF-91CC-4061-BE98-7B19AE0E7129}" type="parTrans" cxnId="{85445555-BA44-4BEF-B277-C0217CC1AA7C}">
      <dgm:prSet/>
      <dgm:spPr/>
      <dgm:t>
        <a:bodyPr/>
        <a:lstStyle/>
        <a:p>
          <a:endParaRPr lang="ru-RU"/>
        </a:p>
      </dgm:t>
    </dgm:pt>
    <dgm:pt modelId="{159CD254-20E2-4983-8ED7-048DF634E925}" type="sibTrans" cxnId="{85445555-BA44-4BEF-B277-C0217CC1AA7C}">
      <dgm:prSet/>
      <dgm:spPr/>
      <dgm:t>
        <a:bodyPr/>
        <a:lstStyle/>
        <a:p>
          <a:endParaRPr lang="ru-RU" dirty="0"/>
        </a:p>
      </dgm:t>
    </dgm:pt>
    <dgm:pt modelId="{69BC5349-1CC8-426C-B916-5CE832E112D1}" type="pres">
      <dgm:prSet presAssocID="{8D5AABCC-DA36-4154-BD7F-4FEACFD2D4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FD3DDA-A022-41D6-AA57-EEEC7BD23260}" type="pres">
      <dgm:prSet presAssocID="{93B33961-BB18-49FC-ABDF-13252CCE13AD}" presName="hierRoot1" presStyleCnt="0">
        <dgm:presLayoutVars>
          <dgm:hierBranch val="init"/>
        </dgm:presLayoutVars>
      </dgm:prSet>
      <dgm:spPr/>
    </dgm:pt>
    <dgm:pt modelId="{A535DD4E-D922-41F0-A5B6-799EF6A8DA2C}" type="pres">
      <dgm:prSet presAssocID="{93B33961-BB18-49FC-ABDF-13252CCE13AD}" presName="rootComposite1" presStyleCnt="0"/>
      <dgm:spPr/>
    </dgm:pt>
    <dgm:pt modelId="{D35244AC-B519-45AC-957F-6BA8A9884D83}" type="pres">
      <dgm:prSet presAssocID="{93B33961-BB18-49FC-ABDF-13252CCE13AD}" presName="rootText1" presStyleLbl="node0" presStyleIdx="0" presStyleCnt="1" custScaleX="336323" custScaleY="116618" custLinFactNeighborX="-921" custLinFactNeighborY="-7607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9A97CB3-BFBB-4775-9747-7D28B8795A62}" type="pres">
      <dgm:prSet presAssocID="{93B33961-BB18-49FC-ABDF-13252CCE13AD}" presName="titleText1" presStyleLbl="fgAcc0" presStyleIdx="0" presStyleCnt="1" custFlipVert="1" custScaleX="76213" custScaleY="51529" custLinFactX="18613" custLinFactY="-89772" custLinFactNeighborX="10000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9C9FA4E-8994-43C2-A0BD-346A68D1467B}" type="pres">
      <dgm:prSet presAssocID="{93B33961-BB18-49FC-ABDF-13252CCE13AD}" presName="rootConnector1" presStyleLbl="node1" presStyleIdx="0" presStyleCnt="2"/>
      <dgm:spPr/>
      <dgm:t>
        <a:bodyPr/>
        <a:lstStyle/>
        <a:p>
          <a:endParaRPr lang="ru-RU"/>
        </a:p>
      </dgm:t>
    </dgm:pt>
    <dgm:pt modelId="{94059649-30FC-4DF4-BDBE-D0A16221AB6E}" type="pres">
      <dgm:prSet presAssocID="{93B33961-BB18-49FC-ABDF-13252CCE13AD}" presName="hierChild2" presStyleCnt="0"/>
      <dgm:spPr/>
    </dgm:pt>
    <dgm:pt modelId="{1B67F09D-015D-492A-B812-5351868CA3AE}" type="pres">
      <dgm:prSet presAssocID="{07FE4936-3E83-44E0-B3FE-E9BA77EEF4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39DA2AD-CB85-4AAD-B974-4FE91D7DE062}" type="pres">
      <dgm:prSet presAssocID="{1592407A-1D92-4B7F-86F3-FBBEF6E8D3C9}" presName="hierRoot2" presStyleCnt="0">
        <dgm:presLayoutVars>
          <dgm:hierBranch val="init"/>
        </dgm:presLayoutVars>
      </dgm:prSet>
      <dgm:spPr/>
    </dgm:pt>
    <dgm:pt modelId="{1DEE428A-6FF5-4097-AAF8-85FC480EE3C5}" type="pres">
      <dgm:prSet presAssocID="{1592407A-1D92-4B7F-86F3-FBBEF6E8D3C9}" presName="rootComposite" presStyleCnt="0"/>
      <dgm:spPr/>
    </dgm:pt>
    <dgm:pt modelId="{0810EF3B-ADC8-4D89-933A-5CA0EFD2065A}" type="pres">
      <dgm:prSet presAssocID="{1592407A-1D92-4B7F-86F3-FBBEF6E8D3C9}" presName="rootText" presStyleLbl="node1" presStyleIdx="0" presStyleCnt="2" custScaleX="201861" custScaleY="87569" custLinFactNeighborX="-1571" custLinFactNeighborY="6469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565F869-A4D7-4A81-9F3F-362575D82F4A}" type="pres">
      <dgm:prSet presAssocID="{1592407A-1D92-4B7F-86F3-FBBEF6E8D3C9}" presName="titleText2" presStyleLbl="fgAcc1" presStyleIdx="0" presStyleCnt="2" custFlipVert="1" custScaleX="65732" custScaleY="44213" custLinFactY="87969" custLinFactNeighborX="54548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226A9A3-4194-4ED0-A33E-878C1E61A86A}" type="pres">
      <dgm:prSet presAssocID="{1592407A-1D92-4B7F-86F3-FBBEF6E8D3C9}" presName="rootConnector" presStyleLbl="node2" presStyleIdx="0" presStyleCnt="0"/>
      <dgm:spPr/>
      <dgm:t>
        <a:bodyPr/>
        <a:lstStyle/>
        <a:p>
          <a:endParaRPr lang="ru-RU"/>
        </a:p>
      </dgm:t>
    </dgm:pt>
    <dgm:pt modelId="{60B19B17-9A75-4FEA-B315-FD9531134D41}" type="pres">
      <dgm:prSet presAssocID="{1592407A-1D92-4B7F-86F3-FBBEF6E8D3C9}" presName="hierChild4" presStyleCnt="0"/>
      <dgm:spPr/>
    </dgm:pt>
    <dgm:pt modelId="{558D5BD1-854B-4333-BE2C-413FA3F55601}" type="pres">
      <dgm:prSet presAssocID="{1592407A-1D92-4B7F-86F3-FBBEF6E8D3C9}" presName="hierChild5" presStyleCnt="0"/>
      <dgm:spPr/>
    </dgm:pt>
    <dgm:pt modelId="{03A7B823-2124-48C8-B797-5EF509A70895}" type="pres">
      <dgm:prSet presAssocID="{A4C165AF-91CC-4061-BE98-7B19AE0E712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76282C7-D66D-4EED-8078-95FD8C194AE4}" type="pres">
      <dgm:prSet presAssocID="{23A3BCCD-F77A-4350-9E15-F12EE619F437}" presName="hierRoot2" presStyleCnt="0">
        <dgm:presLayoutVars>
          <dgm:hierBranch val="init"/>
        </dgm:presLayoutVars>
      </dgm:prSet>
      <dgm:spPr/>
    </dgm:pt>
    <dgm:pt modelId="{22DC4214-DC7C-4206-BBAA-E7BE53E1EB6D}" type="pres">
      <dgm:prSet presAssocID="{23A3BCCD-F77A-4350-9E15-F12EE619F437}" presName="rootComposite" presStyleCnt="0"/>
      <dgm:spPr/>
    </dgm:pt>
    <dgm:pt modelId="{7A560948-C87B-426C-B6CD-EB7BE45274F4}" type="pres">
      <dgm:prSet presAssocID="{23A3BCCD-F77A-4350-9E15-F12EE619F437}" presName="rootText" presStyleLbl="node1" presStyleIdx="1" presStyleCnt="2" custScaleX="109000" custScaleY="84752" custLinFactNeighborX="-6038" custLinFactNeighborY="6469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5BCC5F5-EFB7-46DD-B356-F147E68AA754}" type="pres">
      <dgm:prSet presAssocID="{23A3BCCD-F77A-4350-9E15-F12EE619F437}" presName="titleText2" presStyleLbl="fgAcc1" presStyleIdx="1" presStyleCnt="2" custScaleX="73750" custScaleY="37044" custLinFactY="88610" custLinFactNeighborX="1531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DEB564E-10D8-45D7-80AD-BB99AC06C5CC}" type="pres">
      <dgm:prSet presAssocID="{23A3BCCD-F77A-4350-9E15-F12EE619F437}" presName="rootConnector" presStyleLbl="node2" presStyleIdx="0" presStyleCnt="0"/>
      <dgm:spPr/>
      <dgm:t>
        <a:bodyPr/>
        <a:lstStyle/>
        <a:p>
          <a:endParaRPr lang="ru-RU"/>
        </a:p>
      </dgm:t>
    </dgm:pt>
    <dgm:pt modelId="{EE3893AC-A91E-4E03-8109-49113C78FCF8}" type="pres">
      <dgm:prSet presAssocID="{23A3BCCD-F77A-4350-9E15-F12EE619F437}" presName="hierChild4" presStyleCnt="0"/>
      <dgm:spPr/>
    </dgm:pt>
    <dgm:pt modelId="{FB847A9F-ADC4-4693-BC77-688F6C6F2A59}" type="pres">
      <dgm:prSet presAssocID="{23A3BCCD-F77A-4350-9E15-F12EE619F437}" presName="hierChild5" presStyleCnt="0"/>
      <dgm:spPr/>
    </dgm:pt>
    <dgm:pt modelId="{3170B96A-0152-402F-94A7-24C7956EBEA7}" type="pres">
      <dgm:prSet presAssocID="{93B33961-BB18-49FC-ABDF-13252CCE13AD}" presName="hierChild3" presStyleCnt="0"/>
      <dgm:spPr/>
    </dgm:pt>
  </dgm:ptLst>
  <dgm:cxnLst>
    <dgm:cxn modelId="{AEBCDF37-07B1-449D-ADD3-559D09C77012}" type="presOf" srcId="{1592407A-1D92-4B7F-86F3-FBBEF6E8D3C9}" destId="{0810EF3B-ADC8-4D89-933A-5CA0EFD2065A}" srcOrd="0" destOrd="0" presId="urn:microsoft.com/office/officeart/2008/layout/NameandTitleOrganizationalChart"/>
    <dgm:cxn modelId="{B5C0E265-A82E-4307-B7D7-CC0EF9F4F878}" type="presOf" srcId="{032E77C6-AB92-444D-A157-1093E3EFE6AA}" destId="{9565F869-A4D7-4A81-9F3F-362575D82F4A}" srcOrd="0" destOrd="0" presId="urn:microsoft.com/office/officeart/2008/layout/NameandTitleOrganizationalChart"/>
    <dgm:cxn modelId="{68A6B15E-8D21-4A72-9338-021E7733014F}" type="presOf" srcId="{159CD254-20E2-4983-8ED7-048DF634E925}" destId="{45BCC5F5-EFB7-46DD-B356-F147E68AA754}" srcOrd="0" destOrd="0" presId="urn:microsoft.com/office/officeart/2008/layout/NameandTitleOrganizationalChart"/>
    <dgm:cxn modelId="{5FC21C81-1558-4221-B5FC-FCC4298577E8}" type="presOf" srcId="{93B33961-BB18-49FC-ABDF-13252CCE13AD}" destId="{D35244AC-B519-45AC-957F-6BA8A9884D83}" srcOrd="0" destOrd="0" presId="urn:microsoft.com/office/officeart/2008/layout/NameandTitleOrganizationalChart"/>
    <dgm:cxn modelId="{C345DFE8-8003-4033-9C48-B765C9D41AC1}" type="presOf" srcId="{4FA219CA-32F6-4033-9548-2C6A07D373F0}" destId="{39A97CB3-BFBB-4775-9747-7D28B8795A62}" srcOrd="0" destOrd="0" presId="urn:microsoft.com/office/officeart/2008/layout/NameandTitleOrganizationalChart"/>
    <dgm:cxn modelId="{7537C481-BFC1-4C4D-AE92-4D14D6F4C6BA}" type="presOf" srcId="{23A3BCCD-F77A-4350-9E15-F12EE619F437}" destId="{7A560948-C87B-426C-B6CD-EB7BE45274F4}" srcOrd="0" destOrd="0" presId="urn:microsoft.com/office/officeart/2008/layout/NameandTitleOrganizationalChart"/>
    <dgm:cxn modelId="{ADB90DA8-E629-4B74-A7FB-765E051E9E60}" type="presOf" srcId="{8D5AABCC-DA36-4154-BD7F-4FEACFD2D49F}" destId="{69BC5349-1CC8-426C-B916-5CE832E112D1}" srcOrd="0" destOrd="0" presId="urn:microsoft.com/office/officeart/2008/layout/NameandTitleOrganizationalChart"/>
    <dgm:cxn modelId="{D0271297-EA49-469C-903B-B33184C556F3}" type="presOf" srcId="{1592407A-1D92-4B7F-86F3-FBBEF6E8D3C9}" destId="{9226A9A3-4194-4ED0-A33E-878C1E61A86A}" srcOrd="1" destOrd="0" presId="urn:microsoft.com/office/officeart/2008/layout/NameandTitleOrganizationalChart"/>
    <dgm:cxn modelId="{85445555-BA44-4BEF-B277-C0217CC1AA7C}" srcId="{93B33961-BB18-49FC-ABDF-13252CCE13AD}" destId="{23A3BCCD-F77A-4350-9E15-F12EE619F437}" srcOrd="1" destOrd="0" parTransId="{A4C165AF-91CC-4061-BE98-7B19AE0E7129}" sibTransId="{159CD254-20E2-4983-8ED7-048DF634E925}"/>
    <dgm:cxn modelId="{DBABED14-2B5D-4319-822D-8B288682C8BB}" srcId="{8D5AABCC-DA36-4154-BD7F-4FEACFD2D49F}" destId="{93B33961-BB18-49FC-ABDF-13252CCE13AD}" srcOrd="0" destOrd="0" parTransId="{181579F5-D758-4CE3-AA18-EB897F59F52A}" sibTransId="{4FA219CA-32F6-4033-9548-2C6A07D373F0}"/>
    <dgm:cxn modelId="{34793061-A5F6-4CC3-A3B6-23520A517367}" type="presOf" srcId="{A4C165AF-91CC-4061-BE98-7B19AE0E7129}" destId="{03A7B823-2124-48C8-B797-5EF509A70895}" srcOrd="0" destOrd="0" presId="urn:microsoft.com/office/officeart/2008/layout/NameandTitleOrganizationalChart"/>
    <dgm:cxn modelId="{576BAA4E-4382-49BD-9DC5-5B1C18F5D705}" type="presOf" srcId="{93B33961-BB18-49FC-ABDF-13252CCE13AD}" destId="{E9C9FA4E-8994-43C2-A0BD-346A68D1467B}" srcOrd="1" destOrd="0" presId="urn:microsoft.com/office/officeart/2008/layout/NameandTitleOrganizationalChart"/>
    <dgm:cxn modelId="{664BB385-42D6-4FFF-A058-035138F8F0CF}" type="presOf" srcId="{23A3BCCD-F77A-4350-9E15-F12EE619F437}" destId="{1DEB564E-10D8-45D7-80AD-BB99AC06C5CC}" srcOrd="1" destOrd="0" presId="urn:microsoft.com/office/officeart/2008/layout/NameandTitleOrganizationalChart"/>
    <dgm:cxn modelId="{265512A2-5CFD-490D-A7E2-306F2253ADC1}" type="presOf" srcId="{07FE4936-3E83-44E0-B3FE-E9BA77EEF481}" destId="{1B67F09D-015D-492A-B812-5351868CA3AE}" srcOrd="0" destOrd="0" presId="urn:microsoft.com/office/officeart/2008/layout/NameandTitleOrganizationalChart"/>
    <dgm:cxn modelId="{744A829F-64D9-42A9-9350-B7E5E1670E68}" srcId="{93B33961-BB18-49FC-ABDF-13252CCE13AD}" destId="{1592407A-1D92-4B7F-86F3-FBBEF6E8D3C9}" srcOrd="0" destOrd="0" parTransId="{07FE4936-3E83-44E0-B3FE-E9BA77EEF481}" sibTransId="{032E77C6-AB92-444D-A157-1093E3EFE6AA}"/>
    <dgm:cxn modelId="{235BFEEF-1ABF-4299-A384-C9D895D6B552}" type="presParOf" srcId="{69BC5349-1CC8-426C-B916-5CE832E112D1}" destId="{8BFD3DDA-A022-41D6-AA57-EEEC7BD23260}" srcOrd="0" destOrd="0" presId="urn:microsoft.com/office/officeart/2008/layout/NameandTitleOrganizationalChart"/>
    <dgm:cxn modelId="{0497140F-6227-43E4-AF61-1EEF45CE3D3D}" type="presParOf" srcId="{8BFD3DDA-A022-41D6-AA57-EEEC7BD23260}" destId="{A535DD4E-D922-41F0-A5B6-799EF6A8DA2C}" srcOrd="0" destOrd="0" presId="urn:microsoft.com/office/officeart/2008/layout/NameandTitleOrganizationalChart"/>
    <dgm:cxn modelId="{42EC4CB4-A1C8-471D-B350-9E48E5A1695C}" type="presParOf" srcId="{A535DD4E-D922-41F0-A5B6-799EF6A8DA2C}" destId="{D35244AC-B519-45AC-957F-6BA8A9884D83}" srcOrd="0" destOrd="0" presId="urn:microsoft.com/office/officeart/2008/layout/NameandTitleOrganizationalChart"/>
    <dgm:cxn modelId="{D5B51790-45F0-412C-B6B3-CC258C4F61ED}" type="presParOf" srcId="{A535DD4E-D922-41F0-A5B6-799EF6A8DA2C}" destId="{39A97CB3-BFBB-4775-9747-7D28B8795A62}" srcOrd="1" destOrd="0" presId="urn:microsoft.com/office/officeart/2008/layout/NameandTitleOrganizationalChart"/>
    <dgm:cxn modelId="{956DAD94-75C6-4933-A310-42C4FE3767FA}" type="presParOf" srcId="{A535DD4E-D922-41F0-A5B6-799EF6A8DA2C}" destId="{E9C9FA4E-8994-43C2-A0BD-346A68D1467B}" srcOrd="2" destOrd="0" presId="urn:microsoft.com/office/officeart/2008/layout/NameandTitleOrganizationalChart"/>
    <dgm:cxn modelId="{E4379A75-49BE-44EE-9EAB-7F23B41CCF8A}" type="presParOf" srcId="{8BFD3DDA-A022-41D6-AA57-EEEC7BD23260}" destId="{94059649-30FC-4DF4-BDBE-D0A16221AB6E}" srcOrd="1" destOrd="0" presId="urn:microsoft.com/office/officeart/2008/layout/NameandTitleOrganizationalChart"/>
    <dgm:cxn modelId="{920655E0-1C5E-4B33-9A04-2F64294C72FA}" type="presParOf" srcId="{94059649-30FC-4DF4-BDBE-D0A16221AB6E}" destId="{1B67F09D-015D-492A-B812-5351868CA3AE}" srcOrd="0" destOrd="0" presId="urn:microsoft.com/office/officeart/2008/layout/NameandTitleOrganizationalChart"/>
    <dgm:cxn modelId="{2A3D8A6E-966F-4595-9BE9-F9EFF1F4C988}" type="presParOf" srcId="{94059649-30FC-4DF4-BDBE-D0A16221AB6E}" destId="{C39DA2AD-CB85-4AAD-B974-4FE91D7DE062}" srcOrd="1" destOrd="0" presId="urn:microsoft.com/office/officeart/2008/layout/NameandTitleOrganizationalChart"/>
    <dgm:cxn modelId="{A74558E7-5961-4E5F-8C92-BC5B8DE165D2}" type="presParOf" srcId="{C39DA2AD-CB85-4AAD-B974-4FE91D7DE062}" destId="{1DEE428A-6FF5-4097-AAF8-85FC480EE3C5}" srcOrd="0" destOrd="0" presId="urn:microsoft.com/office/officeart/2008/layout/NameandTitleOrganizationalChart"/>
    <dgm:cxn modelId="{D9343AE3-9992-4F48-B676-5768CB439997}" type="presParOf" srcId="{1DEE428A-6FF5-4097-AAF8-85FC480EE3C5}" destId="{0810EF3B-ADC8-4D89-933A-5CA0EFD2065A}" srcOrd="0" destOrd="0" presId="urn:microsoft.com/office/officeart/2008/layout/NameandTitleOrganizationalChart"/>
    <dgm:cxn modelId="{513E00CF-2CE9-4063-9341-ED25B1C57CA7}" type="presParOf" srcId="{1DEE428A-6FF5-4097-AAF8-85FC480EE3C5}" destId="{9565F869-A4D7-4A81-9F3F-362575D82F4A}" srcOrd="1" destOrd="0" presId="urn:microsoft.com/office/officeart/2008/layout/NameandTitleOrganizationalChart"/>
    <dgm:cxn modelId="{43148606-46B7-4942-B5F3-8593F2601CCF}" type="presParOf" srcId="{1DEE428A-6FF5-4097-AAF8-85FC480EE3C5}" destId="{9226A9A3-4194-4ED0-A33E-878C1E61A86A}" srcOrd="2" destOrd="0" presId="urn:microsoft.com/office/officeart/2008/layout/NameandTitleOrganizationalChart"/>
    <dgm:cxn modelId="{2113DC03-6555-42EE-83B1-11E58838730F}" type="presParOf" srcId="{C39DA2AD-CB85-4AAD-B974-4FE91D7DE062}" destId="{60B19B17-9A75-4FEA-B315-FD9531134D41}" srcOrd="1" destOrd="0" presId="urn:microsoft.com/office/officeart/2008/layout/NameandTitleOrganizationalChart"/>
    <dgm:cxn modelId="{3D0DE22D-8611-49C2-B2BC-6891A6385EDD}" type="presParOf" srcId="{C39DA2AD-CB85-4AAD-B974-4FE91D7DE062}" destId="{558D5BD1-854B-4333-BE2C-413FA3F55601}" srcOrd="2" destOrd="0" presId="urn:microsoft.com/office/officeart/2008/layout/NameandTitleOrganizationalChart"/>
    <dgm:cxn modelId="{7E603B04-6F5A-4069-9782-238014A66C1A}" type="presParOf" srcId="{94059649-30FC-4DF4-BDBE-D0A16221AB6E}" destId="{03A7B823-2124-48C8-B797-5EF509A70895}" srcOrd="2" destOrd="0" presId="urn:microsoft.com/office/officeart/2008/layout/NameandTitleOrganizationalChart"/>
    <dgm:cxn modelId="{EB22B210-989A-40AC-907E-A83289C3BE70}" type="presParOf" srcId="{94059649-30FC-4DF4-BDBE-D0A16221AB6E}" destId="{E76282C7-D66D-4EED-8078-95FD8C194AE4}" srcOrd="3" destOrd="0" presId="urn:microsoft.com/office/officeart/2008/layout/NameandTitleOrganizationalChart"/>
    <dgm:cxn modelId="{DAF9DBA5-2DCA-490C-8149-5CF4BFBAD14A}" type="presParOf" srcId="{E76282C7-D66D-4EED-8078-95FD8C194AE4}" destId="{22DC4214-DC7C-4206-BBAA-E7BE53E1EB6D}" srcOrd="0" destOrd="0" presId="urn:microsoft.com/office/officeart/2008/layout/NameandTitleOrganizationalChart"/>
    <dgm:cxn modelId="{D7810EDC-B992-4EC1-ACA8-63C5019DE2E8}" type="presParOf" srcId="{22DC4214-DC7C-4206-BBAA-E7BE53E1EB6D}" destId="{7A560948-C87B-426C-B6CD-EB7BE45274F4}" srcOrd="0" destOrd="0" presId="urn:microsoft.com/office/officeart/2008/layout/NameandTitleOrganizationalChart"/>
    <dgm:cxn modelId="{76B95773-707E-44F6-A7C3-5C975E530A2C}" type="presParOf" srcId="{22DC4214-DC7C-4206-BBAA-E7BE53E1EB6D}" destId="{45BCC5F5-EFB7-46DD-B356-F147E68AA754}" srcOrd="1" destOrd="0" presId="urn:microsoft.com/office/officeart/2008/layout/NameandTitleOrganizationalChart"/>
    <dgm:cxn modelId="{357028CC-69C2-447F-ACF5-ABB921A2C92A}" type="presParOf" srcId="{22DC4214-DC7C-4206-BBAA-E7BE53E1EB6D}" destId="{1DEB564E-10D8-45D7-80AD-BB99AC06C5CC}" srcOrd="2" destOrd="0" presId="urn:microsoft.com/office/officeart/2008/layout/NameandTitleOrganizationalChart"/>
    <dgm:cxn modelId="{2F725F00-923A-4736-84CD-18A98E196DAE}" type="presParOf" srcId="{E76282C7-D66D-4EED-8078-95FD8C194AE4}" destId="{EE3893AC-A91E-4E03-8109-49113C78FCF8}" srcOrd="1" destOrd="0" presId="urn:microsoft.com/office/officeart/2008/layout/NameandTitleOrganizationalChart"/>
    <dgm:cxn modelId="{39647954-445D-4CC6-B47E-49F06115EDFB}" type="presParOf" srcId="{E76282C7-D66D-4EED-8078-95FD8C194AE4}" destId="{FB847A9F-ADC4-4693-BC77-688F6C6F2A59}" srcOrd="2" destOrd="0" presId="urn:microsoft.com/office/officeart/2008/layout/NameandTitleOrganizationalChart"/>
    <dgm:cxn modelId="{78059DA7-CDBB-4BF1-8772-67124A961CCA}" type="presParOf" srcId="{8BFD3DDA-A022-41D6-AA57-EEEC7BD23260}" destId="{3170B96A-0152-402F-94A7-24C7956EBEA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65C304-AEB7-4657-B261-15A6390A214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5107D8-331F-43CB-8A73-463E4AF14798}">
      <dgm:prSet phldrT="[Текст]" custT="1"/>
      <dgm:spPr/>
      <dgm:t>
        <a:bodyPr/>
        <a:lstStyle/>
        <a:p>
          <a:r>
            <a:rPr lang="ru-RU" sz="4400" dirty="0" smtClean="0">
              <a:latin typeface="Times New Roman" pitchFamily="18" charset="0"/>
              <a:cs typeface="Times New Roman" pitchFamily="18" charset="0"/>
            </a:rPr>
            <a:t>Процесс социализации</a:t>
          </a:r>
          <a:endParaRPr lang="ru-RU" sz="4400" dirty="0">
            <a:latin typeface="Times New Roman" pitchFamily="18" charset="0"/>
            <a:cs typeface="Times New Roman" pitchFamily="18" charset="0"/>
          </a:endParaRPr>
        </a:p>
      </dgm:t>
    </dgm:pt>
    <dgm:pt modelId="{90849E63-613B-4198-BE39-A216B506AD50}" type="parTrans" cxnId="{1A3FF630-7D91-4CCE-8D9C-08E339046086}">
      <dgm:prSet/>
      <dgm:spPr/>
      <dgm:t>
        <a:bodyPr/>
        <a:lstStyle/>
        <a:p>
          <a:endParaRPr lang="ru-RU"/>
        </a:p>
      </dgm:t>
    </dgm:pt>
    <dgm:pt modelId="{17D9DD71-9CBF-4101-BD7A-BC1440B84BD8}" type="sibTrans" cxnId="{1A3FF630-7D91-4CCE-8D9C-08E339046086}">
      <dgm:prSet/>
      <dgm:spPr/>
      <dgm:t>
        <a:bodyPr/>
        <a:lstStyle/>
        <a:p>
          <a:endParaRPr lang="ru-RU"/>
        </a:p>
      </dgm:t>
    </dgm:pt>
    <dgm:pt modelId="{693D9ED2-8A81-4427-9B0F-6185A6A66EF8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Коммуникативный</a:t>
          </a:r>
        </a:p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компонент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A5AF11F-27B0-4766-9574-D317EB88CA07}" type="parTrans" cxnId="{30D645B0-9169-4C47-ABD9-A3B06A62C8F4}">
      <dgm:prSet/>
      <dgm:spPr/>
      <dgm:t>
        <a:bodyPr/>
        <a:lstStyle/>
        <a:p>
          <a:endParaRPr lang="ru-RU"/>
        </a:p>
      </dgm:t>
    </dgm:pt>
    <dgm:pt modelId="{7850DEA2-9CD2-40BA-8FBE-2E462BDCC5F4}" type="sibTrans" cxnId="{30D645B0-9169-4C47-ABD9-A3B06A62C8F4}">
      <dgm:prSet/>
      <dgm:spPr/>
      <dgm:t>
        <a:bodyPr/>
        <a:lstStyle/>
        <a:p>
          <a:endParaRPr lang="ru-RU"/>
        </a:p>
      </dgm:t>
    </dgm:pt>
    <dgm:pt modelId="{79DF3742-63B9-498B-8743-CAB962C1430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Поведенческий компонент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9256DE-01AF-410F-8DAD-D5BAB67E8E44}" type="parTrans" cxnId="{ABEB87B5-311A-4593-829F-D813BD7E9B23}">
      <dgm:prSet/>
      <dgm:spPr/>
      <dgm:t>
        <a:bodyPr/>
        <a:lstStyle/>
        <a:p>
          <a:endParaRPr lang="ru-RU"/>
        </a:p>
      </dgm:t>
    </dgm:pt>
    <dgm:pt modelId="{A38BA8FD-409A-4B16-AB24-7F8AEB55C53A}" type="sibTrans" cxnId="{ABEB87B5-311A-4593-829F-D813BD7E9B23}">
      <dgm:prSet/>
      <dgm:spPr/>
      <dgm:t>
        <a:bodyPr/>
        <a:lstStyle/>
        <a:p>
          <a:endParaRPr lang="ru-RU"/>
        </a:p>
      </dgm:t>
    </dgm:pt>
    <dgm:pt modelId="{0A3D7E5E-E519-4FE7-986C-F6843F69E4B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Познавательный компонент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1A9F38-85AD-42CA-AEBF-32740F426039}" type="parTrans" cxnId="{6608BF00-36E7-40EE-A911-F331A9B5F9F6}">
      <dgm:prSet/>
      <dgm:spPr/>
      <dgm:t>
        <a:bodyPr/>
        <a:lstStyle/>
        <a:p>
          <a:endParaRPr lang="ru-RU"/>
        </a:p>
      </dgm:t>
    </dgm:pt>
    <dgm:pt modelId="{27CB6D07-B236-45F7-BF7E-E670671C2978}" type="sibTrans" cxnId="{6608BF00-36E7-40EE-A911-F331A9B5F9F6}">
      <dgm:prSet/>
      <dgm:spPr/>
      <dgm:t>
        <a:bodyPr/>
        <a:lstStyle/>
        <a:p>
          <a:endParaRPr lang="ru-RU"/>
        </a:p>
      </dgm:t>
    </dgm:pt>
    <dgm:pt modelId="{6985455F-3715-4340-87F8-3D77D8498B91}" type="pres">
      <dgm:prSet presAssocID="{9E65C304-AEB7-4657-B261-15A6390A21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CD4BA5-C249-480F-8746-235DD93BAA3F}" type="pres">
      <dgm:prSet presAssocID="{A05107D8-331F-43CB-8A73-463E4AF14798}" presName="hierRoot1" presStyleCnt="0">
        <dgm:presLayoutVars>
          <dgm:hierBranch val="init"/>
        </dgm:presLayoutVars>
      </dgm:prSet>
      <dgm:spPr/>
    </dgm:pt>
    <dgm:pt modelId="{47F6696E-3E5C-4920-B381-1B0ED00C0183}" type="pres">
      <dgm:prSet presAssocID="{A05107D8-331F-43CB-8A73-463E4AF14798}" presName="rootComposite1" presStyleCnt="0"/>
      <dgm:spPr/>
    </dgm:pt>
    <dgm:pt modelId="{8D981E93-3809-44E5-A2B8-1D12EE404D14}" type="pres">
      <dgm:prSet presAssocID="{A05107D8-331F-43CB-8A73-463E4AF14798}" presName="rootText1" presStyleLbl="node0" presStyleIdx="0" presStyleCnt="1" custScaleX="193331" custScaleY="131636" custLinFactNeighborX="-5948" custLinFactNeighborY="-892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8A6EC2-B3CD-4A70-A4FD-CCAEDAB2B33E}" type="pres">
      <dgm:prSet presAssocID="{A05107D8-331F-43CB-8A73-463E4AF1479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8E12F96-B176-4AC0-9C86-A6EEB3756A7C}" type="pres">
      <dgm:prSet presAssocID="{A05107D8-331F-43CB-8A73-463E4AF14798}" presName="hierChild2" presStyleCnt="0"/>
      <dgm:spPr/>
    </dgm:pt>
    <dgm:pt modelId="{93C793AA-56D2-40D7-AC00-EF2F22CCEB2C}" type="pres">
      <dgm:prSet presAssocID="{CA5AF11F-27B0-4766-9574-D317EB88CA0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2C28D34-848B-4336-B4C2-F5DC78769A4D}" type="pres">
      <dgm:prSet presAssocID="{693D9ED2-8A81-4427-9B0F-6185A6A66EF8}" presName="hierRoot2" presStyleCnt="0">
        <dgm:presLayoutVars>
          <dgm:hierBranch val="init"/>
        </dgm:presLayoutVars>
      </dgm:prSet>
      <dgm:spPr/>
    </dgm:pt>
    <dgm:pt modelId="{2307789C-E58D-4F30-8E13-D38B152EC09F}" type="pres">
      <dgm:prSet presAssocID="{693D9ED2-8A81-4427-9B0F-6185A6A66EF8}" presName="rootComposite" presStyleCnt="0"/>
      <dgm:spPr/>
    </dgm:pt>
    <dgm:pt modelId="{5A56A90C-6E0D-4129-9176-896EFBD40415}" type="pres">
      <dgm:prSet presAssocID="{693D9ED2-8A81-4427-9B0F-6185A6A66EF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F7C1D8-66A6-4CDA-A400-B0386870B1AE}" type="pres">
      <dgm:prSet presAssocID="{693D9ED2-8A81-4427-9B0F-6185A6A66EF8}" presName="rootConnector" presStyleLbl="node2" presStyleIdx="0" presStyleCnt="3"/>
      <dgm:spPr/>
      <dgm:t>
        <a:bodyPr/>
        <a:lstStyle/>
        <a:p>
          <a:endParaRPr lang="ru-RU"/>
        </a:p>
      </dgm:t>
    </dgm:pt>
    <dgm:pt modelId="{97996075-DD05-4102-863B-C8F38F60DC48}" type="pres">
      <dgm:prSet presAssocID="{693D9ED2-8A81-4427-9B0F-6185A6A66EF8}" presName="hierChild4" presStyleCnt="0"/>
      <dgm:spPr/>
    </dgm:pt>
    <dgm:pt modelId="{2FA2289D-CB77-441C-9458-138D11C6408F}" type="pres">
      <dgm:prSet presAssocID="{693D9ED2-8A81-4427-9B0F-6185A6A66EF8}" presName="hierChild5" presStyleCnt="0"/>
      <dgm:spPr/>
    </dgm:pt>
    <dgm:pt modelId="{9C79F12C-673F-46F9-BFB8-A6EACDB0D0C0}" type="pres">
      <dgm:prSet presAssocID="{371A9F38-85AD-42CA-AEBF-32740F42603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F5C12C3-2925-4F01-BE16-5B9FF02D45D9}" type="pres">
      <dgm:prSet presAssocID="{0A3D7E5E-E519-4FE7-986C-F6843F69E4B7}" presName="hierRoot2" presStyleCnt="0">
        <dgm:presLayoutVars>
          <dgm:hierBranch val="init"/>
        </dgm:presLayoutVars>
      </dgm:prSet>
      <dgm:spPr/>
    </dgm:pt>
    <dgm:pt modelId="{DF05DA2F-9E32-4AFB-A9C9-2627457BA8E0}" type="pres">
      <dgm:prSet presAssocID="{0A3D7E5E-E519-4FE7-986C-F6843F69E4B7}" presName="rootComposite" presStyleCnt="0"/>
      <dgm:spPr/>
    </dgm:pt>
    <dgm:pt modelId="{7937C558-A66B-4D7E-A29E-B13395830324}" type="pres">
      <dgm:prSet presAssocID="{0A3D7E5E-E519-4FE7-986C-F6843F69E4B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8B656F-178E-4D0C-867A-A73DDFED0121}" type="pres">
      <dgm:prSet presAssocID="{0A3D7E5E-E519-4FE7-986C-F6843F69E4B7}" presName="rootConnector" presStyleLbl="node2" presStyleIdx="1" presStyleCnt="3"/>
      <dgm:spPr/>
      <dgm:t>
        <a:bodyPr/>
        <a:lstStyle/>
        <a:p>
          <a:endParaRPr lang="ru-RU"/>
        </a:p>
      </dgm:t>
    </dgm:pt>
    <dgm:pt modelId="{C25437C3-7918-41D0-995A-2A3A0B88CED1}" type="pres">
      <dgm:prSet presAssocID="{0A3D7E5E-E519-4FE7-986C-F6843F69E4B7}" presName="hierChild4" presStyleCnt="0"/>
      <dgm:spPr/>
    </dgm:pt>
    <dgm:pt modelId="{17DF19B9-D7CC-4DA1-A501-CF612F2D264C}" type="pres">
      <dgm:prSet presAssocID="{0A3D7E5E-E519-4FE7-986C-F6843F69E4B7}" presName="hierChild5" presStyleCnt="0"/>
      <dgm:spPr/>
    </dgm:pt>
    <dgm:pt modelId="{3D14C3DB-D459-4EC3-AB72-B1A7FBF7E1C6}" type="pres">
      <dgm:prSet presAssocID="{979256DE-01AF-410F-8DAD-D5BAB67E8E4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5B9F37F-CAC5-4180-80AD-5663488C7AC8}" type="pres">
      <dgm:prSet presAssocID="{79DF3742-63B9-498B-8743-CAB962C14302}" presName="hierRoot2" presStyleCnt="0">
        <dgm:presLayoutVars>
          <dgm:hierBranch val="init"/>
        </dgm:presLayoutVars>
      </dgm:prSet>
      <dgm:spPr/>
    </dgm:pt>
    <dgm:pt modelId="{4F93607E-52CF-4679-A8E1-C5D582AC7857}" type="pres">
      <dgm:prSet presAssocID="{79DF3742-63B9-498B-8743-CAB962C14302}" presName="rootComposite" presStyleCnt="0"/>
      <dgm:spPr/>
    </dgm:pt>
    <dgm:pt modelId="{00E20BDD-6F9B-4A7F-8224-C5002E52D846}" type="pres">
      <dgm:prSet presAssocID="{79DF3742-63B9-498B-8743-CAB962C1430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CBDA22-B58E-49DD-AF84-3EBE3AA170ED}" type="pres">
      <dgm:prSet presAssocID="{79DF3742-63B9-498B-8743-CAB962C14302}" presName="rootConnector" presStyleLbl="node2" presStyleIdx="2" presStyleCnt="3"/>
      <dgm:spPr/>
      <dgm:t>
        <a:bodyPr/>
        <a:lstStyle/>
        <a:p>
          <a:endParaRPr lang="ru-RU"/>
        </a:p>
      </dgm:t>
    </dgm:pt>
    <dgm:pt modelId="{25FB7629-D821-471B-90F2-82BA852DD73F}" type="pres">
      <dgm:prSet presAssocID="{79DF3742-63B9-498B-8743-CAB962C14302}" presName="hierChild4" presStyleCnt="0"/>
      <dgm:spPr/>
    </dgm:pt>
    <dgm:pt modelId="{031FE6F0-7061-4DBE-8197-E2CA3CF52ED6}" type="pres">
      <dgm:prSet presAssocID="{79DF3742-63B9-498B-8743-CAB962C14302}" presName="hierChild5" presStyleCnt="0"/>
      <dgm:spPr/>
    </dgm:pt>
    <dgm:pt modelId="{4C91FD32-4230-40F8-AE68-F82F51E3659D}" type="pres">
      <dgm:prSet presAssocID="{A05107D8-331F-43CB-8A73-463E4AF14798}" presName="hierChild3" presStyleCnt="0"/>
      <dgm:spPr/>
    </dgm:pt>
  </dgm:ptLst>
  <dgm:cxnLst>
    <dgm:cxn modelId="{3D9A0FFA-5269-41A8-B08A-A2BACB927B53}" type="presOf" srcId="{79DF3742-63B9-498B-8743-CAB962C14302}" destId="{00E20BDD-6F9B-4A7F-8224-C5002E52D846}" srcOrd="0" destOrd="0" presId="urn:microsoft.com/office/officeart/2005/8/layout/orgChart1"/>
    <dgm:cxn modelId="{119CB02D-9CE4-4028-A3B5-4D845C121270}" type="presOf" srcId="{693D9ED2-8A81-4427-9B0F-6185A6A66EF8}" destId="{BCF7C1D8-66A6-4CDA-A400-B0386870B1AE}" srcOrd="1" destOrd="0" presId="urn:microsoft.com/office/officeart/2005/8/layout/orgChart1"/>
    <dgm:cxn modelId="{BB719411-2812-46EC-AAC1-2A5F69A85ED6}" type="presOf" srcId="{0A3D7E5E-E519-4FE7-986C-F6843F69E4B7}" destId="{7937C558-A66B-4D7E-A29E-B13395830324}" srcOrd="0" destOrd="0" presId="urn:microsoft.com/office/officeart/2005/8/layout/orgChart1"/>
    <dgm:cxn modelId="{CA9F43B3-5BA2-418A-8DCF-9C0D486F5E96}" type="presOf" srcId="{CA5AF11F-27B0-4766-9574-D317EB88CA07}" destId="{93C793AA-56D2-40D7-AC00-EF2F22CCEB2C}" srcOrd="0" destOrd="0" presId="urn:microsoft.com/office/officeart/2005/8/layout/orgChart1"/>
    <dgm:cxn modelId="{CC62D2D5-3E88-4619-A036-1CAA7904A80C}" type="presOf" srcId="{79DF3742-63B9-498B-8743-CAB962C14302}" destId="{F2CBDA22-B58E-49DD-AF84-3EBE3AA170ED}" srcOrd="1" destOrd="0" presId="urn:microsoft.com/office/officeart/2005/8/layout/orgChart1"/>
    <dgm:cxn modelId="{A7AF97E0-544E-402F-B31D-0CF3732C2FAD}" type="presOf" srcId="{979256DE-01AF-410F-8DAD-D5BAB67E8E44}" destId="{3D14C3DB-D459-4EC3-AB72-B1A7FBF7E1C6}" srcOrd="0" destOrd="0" presId="urn:microsoft.com/office/officeart/2005/8/layout/orgChart1"/>
    <dgm:cxn modelId="{8A920CE5-CBC4-45EC-8CE1-3D72087B5DF0}" type="presOf" srcId="{693D9ED2-8A81-4427-9B0F-6185A6A66EF8}" destId="{5A56A90C-6E0D-4129-9176-896EFBD40415}" srcOrd="0" destOrd="0" presId="urn:microsoft.com/office/officeart/2005/8/layout/orgChart1"/>
    <dgm:cxn modelId="{1A3FF630-7D91-4CCE-8D9C-08E339046086}" srcId="{9E65C304-AEB7-4657-B261-15A6390A2146}" destId="{A05107D8-331F-43CB-8A73-463E4AF14798}" srcOrd="0" destOrd="0" parTransId="{90849E63-613B-4198-BE39-A216B506AD50}" sibTransId="{17D9DD71-9CBF-4101-BD7A-BC1440B84BD8}"/>
    <dgm:cxn modelId="{952C6380-5697-4B6D-A470-3A4F9FD6AC9B}" type="presOf" srcId="{9E65C304-AEB7-4657-B261-15A6390A2146}" destId="{6985455F-3715-4340-87F8-3D77D8498B91}" srcOrd="0" destOrd="0" presId="urn:microsoft.com/office/officeart/2005/8/layout/orgChart1"/>
    <dgm:cxn modelId="{4B8C87D5-AC98-498E-8E73-3AE6FFFD8B15}" type="presOf" srcId="{371A9F38-85AD-42CA-AEBF-32740F426039}" destId="{9C79F12C-673F-46F9-BFB8-A6EACDB0D0C0}" srcOrd="0" destOrd="0" presId="urn:microsoft.com/office/officeart/2005/8/layout/orgChart1"/>
    <dgm:cxn modelId="{EFDDAB45-27AB-4DDF-8564-05E38AF88439}" type="presOf" srcId="{A05107D8-331F-43CB-8A73-463E4AF14798}" destId="{708A6EC2-B3CD-4A70-A4FD-CCAEDAB2B33E}" srcOrd="1" destOrd="0" presId="urn:microsoft.com/office/officeart/2005/8/layout/orgChart1"/>
    <dgm:cxn modelId="{A9E1CFD5-535B-4DB2-B65E-14DE6EBAA451}" type="presOf" srcId="{A05107D8-331F-43CB-8A73-463E4AF14798}" destId="{8D981E93-3809-44E5-A2B8-1D12EE404D14}" srcOrd="0" destOrd="0" presId="urn:microsoft.com/office/officeart/2005/8/layout/orgChart1"/>
    <dgm:cxn modelId="{188D2176-94E1-4524-845F-9D3BF4BE2F02}" type="presOf" srcId="{0A3D7E5E-E519-4FE7-986C-F6843F69E4B7}" destId="{418B656F-178E-4D0C-867A-A73DDFED0121}" srcOrd="1" destOrd="0" presId="urn:microsoft.com/office/officeart/2005/8/layout/orgChart1"/>
    <dgm:cxn modelId="{30D645B0-9169-4C47-ABD9-A3B06A62C8F4}" srcId="{A05107D8-331F-43CB-8A73-463E4AF14798}" destId="{693D9ED2-8A81-4427-9B0F-6185A6A66EF8}" srcOrd="0" destOrd="0" parTransId="{CA5AF11F-27B0-4766-9574-D317EB88CA07}" sibTransId="{7850DEA2-9CD2-40BA-8FBE-2E462BDCC5F4}"/>
    <dgm:cxn modelId="{6608BF00-36E7-40EE-A911-F331A9B5F9F6}" srcId="{A05107D8-331F-43CB-8A73-463E4AF14798}" destId="{0A3D7E5E-E519-4FE7-986C-F6843F69E4B7}" srcOrd="1" destOrd="0" parTransId="{371A9F38-85AD-42CA-AEBF-32740F426039}" sibTransId="{27CB6D07-B236-45F7-BF7E-E670671C2978}"/>
    <dgm:cxn modelId="{ABEB87B5-311A-4593-829F-D813BD7E9B23}" srcId="{A05107D8-331F-43CB-8A73-463E4AF14798}" destId="{79DF3742-63B9-498B-8743-CAB962C14302}" srcOrd="2" destOrd="0" parTransId="{979256DE-01AF-410F-8DAD-D5BAB67E8E44}" sibTransId="{A38BA8FD-409A-4B16-AB24-7F8AEB55C53A}"/>
    <dgm:cxn modelId="{672D460F-8EA0-493C-89D5-05C7B2E43CF1}" type="presParOf" srcId="{6985455F-3715-4340-87F8-3D77D8498B91}" destId="{1BCD4BA5-C249-480F-8746-235DD93BAA3F}" srcOrd="0" destOrd="0" presId="urn:microsoft.com/office/officeart/2005/8/layout/orgChart1"/>
    <dgm:cxn modelId="{9A9A874E-D330-4AD0-8C28-A387957C8058}" type="presParOf" srcId="{1BCD4BA5-C249-480F-8746-235DD93BAA3F}" destId="{47F6696E-3E5C-4920-B381-1B0ED00C0183}" srcOrd="0" destOrd="0" presId="urn:microsoft.com/office/officeart/2005/8/layout/orgChart1"/>
    <dgm:cxn modelId="{0C8DFBE6-EC3A-45E4-912B-08BA1AB577FA}" type="presParOf" srcId="{47F6696E-3E5C-4920-B381-1B0ED00C0183}" destId="{8D981E93-3809-44E5-A2B8-1D12EE404D14}" srcOrd="0" destOrd="0" presId="urn:microsoft.com/office/officeart/2005/8/layout/orgChart1"/>
    <dgm:cxn modelId="{F8375B0A-3E2E-4055-B1EA-5EE7221D9943}" type="presParOf" srcId="{47F6696E-3E5C-4920-B381-1B0ED00C0183}" destId="{708A6EC2-B3CD-4A70-A4FD-CCAEDAB2B33E}" srcOrd="1" destOrd="0" presId="urn:microsoft.com/office/officeart/2005/8/layout/orgChart1"/>
    <dgm:cxn modelId="{3148B3FF-424E-42BB-8646-59208C666A52}" type="presParOf" srcId="{1BCD4BA5-C249-480F-8746-235DD93BAA3F}" destId="{D8E12F96-B176-4AC0-9C86-A6EEB3756A7C}" srcOrd="1" destOrd="0" presId="urn:microsoft.com/office/officeart/2005/8/layout/orgChart1"/>
    <dgm:cxn modelId="{62A90165-2A64-4984-AE60-8AC4B86FD36C}" type="presParOf" srcId="{D8E12F96-B176-4AC0-9C86-A6EEB3756A7C}" destId="{93C793AA-56D2-40D7-AC00-EF2F22CCEB2C}" srcOrd="0" destOrd="0" presId="urn:microsoft.com/office/officeart/2005/8/layout/orgChart1"/>
    <dgm:cxn modelId="{6FFAB218-E522-42E5-871F-E696F01B3CEE}" type="presParOf" srcId="{D8E12F96-B176-4AC0-9C86-A6EEB3756A7C}" destId="{42C28D34-848B-4336-B4C2-F5DC78769A4D}" srcOrd="1" destOrd="0" presId="urn:microsoft.com/office/officeart/2005/8/layout/orgChart1"/>
    <dgm:cxn modelId="{5375D432-076A-4CFB-88D1-D7F0006D86AE}" type="presParOf" srcId="{42C28D34-848B-4336-B4C2-F5DC78769A4D}" destId="{2307789C-E58D-4F30-8E13-D38B152EC09F}" srcOrd="0" destOrd="0" presId="urn:microsoft.com/office/officeart/2005/8/layout/orgChart1"/>
    <dgm:cxn modelId="{862EE64E-C27A-46D7-8DDD-177AC1108253}" type="presParOf" srcId="{2307789C-E58D-4F30-8E13-D38B152EC09F}" destId="{5A56A90C-6E0D-4129-9176-896EFBD40415}" srcOrd="0" destOrd="0" presId="urn:microsoft.com/office/officeart/2005/8/layout/orgChart1"/>
    <dgm:cxn modelId="{F6C51083-8C75-476E-A94A-BF051A3774B9}" type="presParOf" srcId="{2307789C-E58D-4F30-8E13-D38B152EC09F}" destId="{BCF7C1D8-66A6-4CDA-A400-B0386870B1AE}" srcOrd="1" destOrd="0" presId="urn:microsoft.com/office/officeart/2005/8/layout/orgChart1"/>
    <dgm:cxn modelId="{D0A64929-0E90-42DC-9805-8E4F7118FB9F}" type="presParOf" srcId="{42C28D34-848B-4336-B4C2-F5DC78769A4D}" destId="{97996075-DD05-4102-863B-C8F38F60DC48}" srcOrd="1" destOrd="0" presId="urn:microsoft.com/office/officeart/2005/8/layout/orgChart1"/>
    <dgm:cxn modelId="{7C5EDAAC-0967-4F87-A1A2-9DD163190B5B}" type="presParOf" srcId="{42C28D34-848B-4336-B4C2-F5DC78769A4D}" destId="{2FA2289D-CB77-441C-9458-138D11C6408F}" srcOrd="2" destOrd="0" presId="urn:microsoft.com/office/officeart/2005/8/layout/orgChart1"/>
    <dgm:cxn modelId="{5F44D220-9433-4716-A9B9-463E42CACB0C}" type="presParOf" srcId="{D8E12F96-B176-4AC0-9C86-A6EEB3756A7C}" destId="{9C79F12C-673F-46F9-BFB8-A6EACDB0D0C0}" srcOrd="2" destOrd="0" presId="urn:microsoft.com/office/officeart/2005/8/layout/orgChart1"/>
    <dgm:cxn modelId="{AB81EE0D-F039-4B2C-A9FD-3DD4EA2FD443}" type="presParOf" srcId="{D8E12F96-B176-4AC0-9C86-A6EEB3756A7C}" destId="{CF5C12C3-2925-4F01-BE16-5B9FF02D45D9}" srcOrd="3" destOrd="0" presId="urn:microsoft.com/office/officeart/2005/8/layout/orgChart1"/>
    <dgm:cxn modelId="{EB4922E0-7208-47AE-BFBA-595A7E74BAB2}" type="presParOf" srcId="{CF5C12C3-2925-4F01-BE16-5B9FF02D45D9}" destId="{DF05DA2F-9E32-4AFB-A9C9-2627457BA8E0}" srcOrd="0" destOrd="0" presId="urn:microsoft.com/office/officeart/2005/8/layout/orgChart1"/>
    <dgm:cxn modelId="{663F26F0-59D7-4386-84EA-A5FC2A212F1B}" type="presParOf" srcId="{DF05DA2F-9E32-4AFB-A9C9-2627457BA8E0}" destId="{7937C558-A66B-4D7E-A29E-B13395830324}" srcOrd="0" destOrd="0" presId="urn:microsoft.com/office/officeart/2005/8/layout/orgChart1"/>
    <dgm:cxn modelId="{7581528E-A1ED-48AB-8F38-D81983F9FD5E}" type="presParOf" srcId="{DF05DA2F-9E32-4AFB-A9C9-2627457BA8E0}" destId="{418B656F-178E-4D0C-867A-A73DDFED0121}" srcOrd="1" destOrd="0" presId="urn:microsoft.com/office/officeart/2005/8/layout/orgChart1"/>
    <dgm:cxn modelId="{97CCF2F1-D27B-4C5B-862C-304E40AFB513}" type="presParOf" srcId="{CF5C12C3-2925-4F01-BE16-5B9FF02D45D9}" destId="{C25437C3-7918-41D0-995A-2A3A0B88CED1}" srcOrd="1" destOrd="0" presId="urn:microsoft.com/office/officeart/2005/8/layout/orgChart1"/>
    <dgm:cxn modelId="{9343F2C1-F0B8-4332-8226-16744096FD05}" type="presParOf" srcId="{CF5C12C3-2925-4F01-BE16-5B9FF02D45D9}" destId="{17DF19B9-D7CC-4DA1-A501-CF612F2D264C}" srcOrd="2" destOrd="0" presId="urn:microsoft.com/office/officeart/2005/8/layout/orgChart1"/>
    <dgm:cxn modelId="{8195162F-915A-436F-A645-AA1878F00D36}" type="presParOf" srcId="{D8E12F96-B176-4AC0-9C86-A6EEB3756A7C}" destId="{3D14C3DB-D459-4EC3-AB72-B1A7FBF7E1C6}" srcOrd="4" destOrd="0" presId="urn:microsoft.com/office/officeart/2005/8/layout/orgChart1"/>
    <dgm:cxn modelId="{EC2B6A9B-E80D-45DD-8916-76E1AFFADBCA}" type="presParOf" srcId="{D8E12F96-B176-4AC0-9C86-A6EEB3756A7C}" destId="{25B9F37F-CAC5-4180-80AD-5663488C7AC8}" srcOrd="5" destOrd="0" presId="urn:microsoft.com/office/officeart/2005/8/layout/orgChart1"/>
    <dgm:cxn modelId="{8260326F-86F6-4769-B191-E6F226074F07}" type="presParOf" srcId="{25B9F37F-CAC5-4180-80AD-5663488C7AC8}" destId="{4F93607E-52CF-4679-A8E1-C5D582AC7857}" srcOrd="0" destOrd="0" presId="urn:microsoft.com/office/officeart/2005/8/layout/orgChart1"/>
    <dgm:cxn modelId="{E0EFB0D0-A7DF-4770-82C3-E56F6FCF8F4C}" type="presParOf" srcId="{4F93607E-52CF-4679-A8E1-C5D582AC7857}" destId="{00E20BDD-6F9B-4A7F-8224-C5002E52D846}" srcOrd="0" destOrd="0" presId="urn:microsoft.com/office/officeart/2005/8/layout/orgChart1"/>
    <dgm:cxn modelId="{16A9AD66-72C2-4F91-94ED-B5BE190BBCF7}" type="presParOf" srcId="{4F93607E-52CF-4679-A8E1-C5D582AC7857}" destId="{F2CBDA22-B58E-49DD-AF84-3EBE3AA170ED}" srcOrd="1" destOrd="0" presId="urn:microsoft.com/office/officeart/2005/8/layout/orgChart1"/>
    <dgm:cxn modelId="{236EA889-009D-46DF-A398-707C0E5940D9}" type="presParOf" srcId="{25B9F37F-CAC5-4180-80AD-5663488C7AC8}" destId="{25FB7629-D821-471B-90F2-82BA852DD73F}" srcOrd="1" destOrd="0" presId="urn:microsoft.com/office/officeart/2005/8/layout/orgChart1"/>
    <dgm:cxn modelId="{2F46AD4D-7FC7-49F9-B769-FBC75138C28D}" type="presParOf" srcId="{25B9F37F-CAC5-4180-80AD-5663488C7AC8}" destId="{031FE6F0-7061-4DBE-8197-E2CA3CF52ED6}" srcOrd="2" destOrd="0" presId="urn:microsoft.com/office/officeart/2005/8/layout/orgChart1"/>
    <dgm:cxn modelId="{9AFF6A36-0D42-4B87-8771-436E9119A0AD}" type="presParOf" srcId="{1BCD4BA5-C249-480F-8746-235DD93BAA3F}" destId="{4C91FD32-4230-40F8-AE68-F82F51E365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708B4-AFBE-4EA2-A27B-B75A984B7DCD}">
      <dsp:nvSpPr>
        <dsp:cNvPr id="0" name=""/>
        <dsp:cNvSpPr/>
      </dsp:nvSpPr>
      <dsp:spPr>
        <a:xfrm>
          <a:off x="0" y="194421"/>
          <a:ext cx="5011756" cy="50117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9E8C5-84C1-4234-8CD6-CC403308597B}">
      <dsp:nvSpPr>
        <dsp:cNvPr id="0" name=""/>
        <dsp:cNvSpPr/>
      </dsp:nvSpPr>
      <dsp:spPr>
        <a:xfrm>
          <a:off x="2505878" y="216022"/>
          <a:ext cx="5847049" cy="501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Геометрия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5878" y="216022"/>
        <a:ext cx="2923524" cy="1503530"/>
      </dsp:txXfrm>
    </dsp:sp>
    <dsp:sp modelId="{F0CA1DA0-27A7-4195-9C72-F5CEAD609DA0}">
      <dsp:nvSpPr>
        <dsp:cNvPr id="0" name=""/>
        <dsp:cNvSpPr/>
      </dsp:nvSpPr>
      <dsp:spPr>
        <a:xfrm>
          <a:off x="877059" y="1697951"/>
          <a:ext cx="3257638" cy="32576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7C1CF-B8BC-422B-9C94-A71A5DECF69F}">
      <dsp:nvSpPr>
        <dsp:cNvPr id="0" name=""/>
        <dsp:cNvSpPr/>
      </dsp:nvSpPr>
      <dsp:spPr>
        <a:xfrm>
          <a:off x="2505878" y="1697951"/>
          <a:ext cx="5847049" cy="32576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Профессиональный труд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5878" y="1697951"/>
        <a:ext cx="2923524" cy="1503525"/>
      </dsp:txXfrm>
    </dsp:sp>
    <dsp:sp modelId="{EB1E7CFC-1FA4-4EA3-AF9D-4510177EAFDF}">
      <dsp:nvSpPr>
        <dsp:cNvPr id="0" name=""/>
        <dsp:cNvSpPr/>
      </dsp:nvSpPr>
      <dsp:spPr>
        <a:xfrm>
          <a:off x="1754115" y="3201477"/>
          <a:ext cx="1503525" cy="15035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CA3A0-CEF6-40D2-A264-B7BAE216DE98}">
      <dsp:nvSpPr>
        <dsp:cNvPr id="0" name=""/>
        <dsp:cNvSpPr/>
      </dsp:nvSpPr>
      <dsp:spPr>
        <a:xfrm>
          <a:off x="2505878" y="3201477"/>
          <a:ext cx="5847049" cy="1503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latin typeface="Times New Roman" pitchFamily="18" charset="0"/>
              <a:cs typeface="Times New Roman" pitchFamily="18" charset="0"/>
            </a:rPr>
            <a:t>Жизненная ситуация</a:t>
          </a:r>
          <a:endParaRPr lang="ru-RU" sz="3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5878" y="3201477"/>
        <a:ext cx="2923524" cy="1503525"/>
      </dsp:txXfrm>
    </dsp:sp>
    <dsp:sp modelId="{44CF6277-C753-4E5A-8A18-A9374D11E0CE}">
      <dsp:nvSpPr>
        <dsp:cNvPr id="0" name=""/>
        <dsp:cNvSpPr/>
      </dsp:nvSpPr>
      <dsp:spPr>
        <a:xfrm>
          <a:off x="5429403" y="194421"/>
          <a:ext cx="2923524" cy="150353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На усвоение геометрических понятий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9403" y="194421"/>
        <a:ext cx="2923524" cy="1503530"/>
      </dsp:txXfrm>
    </dsp:sp>
    <dsp:sp modelId="{FA1ADFBA-48EB-4B22-9F0C-92162BA7138B}">
      <dsp:nvSpPr>
        <dsp:cNvPr id="0" name=""/>
        <dsp:cNvSpPr/>
      </dsp:nvSpPr>
      <dsp:spPr>
        <a:xfrm>
          <a:off x="5429403" y="1697951"/>
          <a:ext cx="2923524" cy="15035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На включение в производственную деятельность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9403" y="1697951"/>
        <a:ext cx="2923524" cy="1503525"/>
      </dsp:txXfrm>
    </dsp:sp>
    <dsp:sp modelId="{E01C8BD5-1B97-4202-BD4B-FAC873664245}">
      <dsp:nvSpPr>
        <dsp:cNvPr id="0" name=""/>
        <dsp:cNvSpPr/>
      </dsp:nvSpPr>
      <dsp:spPr>
        <a:xfrm>
          <a:off x="5429403" y="3201477"/>
          <a:ext cx="2923524" cy="15035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На успешную адаптацию в быту.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9403" y="3201477"/>
        <a:ext cx="2923524" cy="1503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5481B-E217-4022-97BF-78BDA465F58B}">
      <dsp:nvSpPr>
        <dsp:cNvPr id="0" name=""/>
        <dsp:cNvSpPr/>
      </dsp:nvSpPr>
      <dsp:spPr>
        <a:xfrm>
          <a:off x="3688739" y="1837316"/>
          <a:ext cx="343708" cy="1423933"/>
        </a:xfrm>
        <a:custGeom>
          <a:avLst/>
          <a:gdLst/>
          <a:ahLst/>
          <a:cxnLst/>
          <a:rect l="0" t="0" r="0" b="0"/>
          <a:pathLst>
            <a:path>
              <a:moveTo>
                <a:pt x="343708" y="0"/>
              </a:moveTo>
              <a:lnTo>
                <a:pt x="343708" y="1423933"/>
              </a:lnTo>
              <a:lnTo>
                <a:pt x="0" y="14239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7B823-2124-48C8-B797-5EF509A70895}">
      <dsp:nvSpPr>
        <dsp:cNvPr id="0" name=""/>
        <dsp:cNvSpPr/>
      </dsp:nvSpPr>
      <dsp:spPr>
        <a:xfrm>
          <a:off x="4032448" y="1837316"/>
          <a:ext cx="1835134" cy="286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341"/>
              </a:lnTo>
              <a:lnTo>
                <a:pt x="1835134" y="2517341"/>
              </a:lnTo>
              <a:lnTo>
                <a:pt x="1835134" y="2861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7F09D-015D-492A-B812-5351868CA3AE}">
      <dsp:nvSpPr>
        <dsp:cNvPr id="0" name=""/>
        <dsp:cNvSpPr/>
      </dsp:nvSpPr>
      <dsp:spPr>
        <a:xfrm>
          <a:off x="2571550" y="1837316"/>
          <a:ext cx="1460897" cy="2861050"/>
        </a:xfrm>
        <a:custGeom>
          <a:avLst/>
          <a:gdLst/>
          <a:ahLst/>
          <a:cxnLst/>
          <a:rect l="0" t="0" r="0" b="0"/>
          <a:pathLst>
            <a:path>
              <a:moveTo>
                <a:pt x="1460897" y="0"/>
              </a:moveTo>
              <a:lnTo>
                <a:pt x="1460897" y="2517341"/>
              </a:lnTo>
              <a:lnTo>
                <a:pt x="0" y="2517341"/>
              </a:lnTo>
              <a:lnTo>
                <a:pt x="0" y="2861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244AC-B519-45AC-957F-6BA8A9884D83}">
      <dsp:nvSpPr>
        <dsp:cNvPr id="0" name=""/>
        <dsp:cNvSpPr/>
      </dsp:nvSpPr>
      <dsp:spPr>
        <a:xfrm>
          <a:off x="94502" y="240060"/>
          <a:ext cx="7875891" cy="159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0786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I</a:t>
          </a: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 этап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Формирование новых знаний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502" y="240060"/>
        <a:ext cx="7875891" cy="1597255"/>
      </dsp:txXfrm>
    </dsp:sp>
    <dsp:sp modelId="{39A97CB3-BFBB-4775-9747-7D28B8795A62}">
      <dsp:nvSpPr>
        <dsp:cNvPr id="0" name=""/>
        <dsp:cNvSpPr/>
      </dsp:nvSpPr>
      <dsp:spPr>
        <a:xfrm flipV="1">
          <a:off x="5143532" y="1728212"/>
          <a:ext cx="2080997" cy="228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5143532" y="1728212"/>
        <a:ext cx="2080997" cy="228320"/>
      </dsp:txXfrm>
    </dsp:sp>
    <dsp:sp modelId="{0810EF3B-ADC8-4D89-933A-5CA0EFD2065A}">
      <dsp:nvSpPr>
        <dsp:cNvPr id="0" name=""/>
        <dsp:cNvSpPr/>
      </dsp:nvSpPr>
      <dsp:spPr>
        <a:xfrm>
          <a:off x="1044121" y="4698366"/>
          <a:ext cx="3054859" cy="10117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0786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Профессиональ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ный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труд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44121" y="4698366"/>
        <a:ext cx="3054859" cy="1011798"/>
      </dsp:txXfrm>
    </dsp:sp>
    <dsp:sp modelId="{9565F869-A4D7-4A81-9F3F-362575D82F4A}">
      <dsp:nvSpPr>
        <dsp:cNvPr id="0" name=""/>
        <dsp:cNvSpPr/>
      </dsp:nvSpPr>
      <dsp:spPr>
        <a:xfrm flipV="1">
          <a:off x="2592295" y="5616623"/>
          <a:ext cx="1381792" cy="187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2592295" y="5616623"/>
        <a:ext cx="1381792" cy="187360"/>
      </dsp:txXfrm>
    </dsp:sp>
    <dsp:sp modelId="{7A560948-C87B-426C-B6CD-EB7BE45274F4}">
      <dsp:nvSpPr>
        <dsp:cNvPr id="0" name=""/>
        <dsp:cNvSpPr/>
      </dsp:nvSpPr>
      <dsp:spPr>
        <a:xfrm>
          <a:off x="4786397" y="4698366"/>
          <a:ext cx="2162371" cy="1007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20786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Жизненная ситуация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86397" y="4698366"/>
        <a:ext cx="2162371" cy="1007305"/>
      </dsp:txXfrm>
    </dsp:sp>
    <dsp:sp modelId="{45BCC5F5-EFB7-46DD-B356-F147E68AA754}">
      <dsp:nvSpPr>
        <dsp:cNvPr id="0" name=""/>
        <dsp:cNvSpPr/>
      </dsp:nvSpPr>
      <dsp:spPr>
        <a:xfrm>
          <a:off x="5400596" y="5616623"/>
          <a:ext cx="1452872" cy="1771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400596" y="5616623"/>
        <a:ext cx="1452872" cy="177171"/>
      </dsp:txXfrm>
    </dsp:sp>
    <dsp:sp modelId="{077A63C1-49C9-4919-BB93-D71092F893BD}">
      <dsp:nvSpPr>
        <dsp:cNvPr id="0" name=""/>
        <dsp:cNvSpPr/>
      </dsp:nvSpPr>
      <dsp:spPr>
        <a:xfrm>
          <a:off x="843701" y="2524732"/>
          <a:ext cx="2845038" cy="1473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07862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Геометрия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3701" y="2524732"/>
        <a:ext cx="2845038" cy="1473034"/>
      </dsp:txXfrm>
    </dsp:sp>
    <dsp:sp modelId="{F5DDABDE-ADC5-4332-A395-07461220C0B1}">
      <dsp:nvSpPr>
        <dsp:cNvPr id="0" name=""/>
        <dsp:cNvSpPr/>
      </dsp:nvSpPr>
      <dsp:spPr>
        <a:xfrm>
          <a:off x="1800194" y="3868964"/>
          <a:ext cx="1743723" cy="1900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800194" y="3868964"/>
        <a:ext cx="1743723" cy="190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85F7A-B509-4CF2-B56A-BCBF48EE16D4}">
      <dsp:nvSpPr>
        <dsp:cNvPr id="0" name=""/>
        <dsp:cNvSpPr/>
      </dsp:nvSpPr>
      <dsp:spPr>
        <a:xfrm>
          <a:off x="1068812" y="222006"/>
          <a:ext cx="6431326" cy="17171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07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Каких размеров должна быть заготовка для изготовления коробки прямоугольной формы, если её длина 500мм, ширина 250мм и высота 50мм? Начертите развертку коробки. Вычислите объём коробки.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68812" y="222006"/>
        <a:ext cx="6431326" cy="1717137"/>
      </dsp:txXfrm>
    </dsp:sp>
    <dsp:sp modelId="{5F20AED1-DEAD-42B6-B44D-96F26CC7D0BA}">
      <dsp:nvSpPr>
        <dsp:cNvPr id="0" name=""/>
        <dsp:cNvSpPr/>
      </dsp:nvSpPr>
      <dsp:spPr>
        <a:xfrm>
          <a:off x="371821" y="675899"/>
          <a:ext cx="1521607" cy="9392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FCB48-B9A8-489E-846F-0407B430673A}">
      <dsp:nvSpPr>
        <dsp:cNvPr id="0" name=""/>
        <dsp:cNvSpPr/>
      </dsp:nvSpPr>
      <dsp:spPr>
        <a:xfrm>
          <a:off x="1020568" y="2135661"/>
          <a:ext cx="6527815" cy="17803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07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Длина мастерской 8м, ширина 6м и высота 3м. В мастерской занимаются 9человек. Сколько кубических метров воздуха приходится на одного человека?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20568" y="2135661"/>
        <a:ext cx="6527815" cy="1780311"/>
      </dsp:txXfrm>
    </dsp:sp>
    <dsp:sp modelId="{8FD9F8D0-6C7B-4FE9-B756-E1A507EF69B1}">
      <dsp:nvSpPr>
        <dsp:cNvPr id="0" name=""/>
        <dsp:cNvSpPr/>
      </dsp:nvSpPr>
      <dsp:spPr>
        <a:xfrm>
          <a:off x="549668" y="2278995"/>
          <a:ext cx="1201996" cy="128832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4C571-074C-4F06-A8EE-7404264D6830}">
      <dsp:nvSpPr>
        <dsp:cNvPr id="0" name=""/>
        <dsp:cNvSpPr/>
      </dsp:nvSpPr>
      <dsp:spPr>
        <a:xfrm>
          <a:off x="1050515" y="4112489"/>
          <a:ext cx="6467921" cy="19302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307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Сколько литров воды вам потребуется для того, чтобы заполнить аквариум в вашей комнате, имеющий форму прямоугольного параллелепипеда с высотой 70см, размер основания которого 1м×50см?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0515" y="4112489"/>
        <a:ext cx="6467921" cy="1930200"/>
      </dsp:txXfrm>
    </dsp:sp>
    <dsp:sp modelId="{40162A20-D83A-46FD-8C71-92AD1C7518E4}">
      <dsp:nvSpPr>
        <dsp:cNvPr id="0" name=""/>
        <dsp:cNvSpPr/>
      </dsp:nvSpPr>
      <dsp:spPr>
        <a:xfrm>
          <a:off x="721385" y="4438605"/>
          <a:ext cx="1201996" cy="1150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5481B-E217-4022-97BF-78BDA465F58B}">
      <dsp:nvSpPr>
        <dsp:cNvPr id="0" name=""/>
        <dsp:cNvSpPr/>
      </dsp:nvSpPr>
      <dsp:spPr>
        <a:xfrm>
          <a:off x="3950060" y="1742461"/>
          <a:ext cx="298411" cy="1236268"/>
        </a:xfrm>
        <a:custGeom>
          <a:avLst/>
          <a:gdLst/>
          <a:ahLst/>
          <a:cxnLst/>
          <a:rect l="0" t="0" r="0" b="0"/>
          <a:pathLst>
            <a:path>
              <a:moveTo>
                <a:pt x="298411" y="0"/>
              </a:moveTo>
              <a:lnTo>
                <a:pt x="298411" y="1236268"/>
              </a:lnTo>
              <a:lnTo>
                <a:pt x="0" y="1236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7B823-2124-48C8-B797-5EF509A70895}">
      <dsp:nvSpPr>
        <dsp:cNvPr id="0" name=""/>
        <dsp:cNvSpPr/>
      </dsp:nvSpPr>
      <dsp:spPr>
        <a:xfrm>
          <a:off x="4248472" y="1742461"/>
          <a:ext cx="2791473" cy="2472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4126"/>
              </a:lnTo>
              <a:lnTo>
                <a:pt x="2791473" y="2174126"/>
              </a:lnTo>
              <a:lnTo>
                <a:pt x="2791473" y="2472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7F09D-015D-492A-B812-5351868CA3AE}">
      <dsp:nvSpPr>
        <dsp:cNvPr id="0" name=""/>
        <dsp:cNvSpPr/>
      </dsp:nvSpPr>
      <dsp:spPr>
        <a:xfrm>
          <a:off x="2603868" y="1742461"/>
          <a:ext cx="1644603" cy="2472536"/>
        </a:xfrm>
        <a:custGeom>
          <a:avLst/>
          <a:gdLst/>
          <a:ahLst/>
          <a:cxnLst/>
          <a:rect l="0" t="0" r="0" b="0"/>
          <a:pathLst>
            <a:path>
              <a:moveTo>
                <a:pt x="1644603" y="0"/>
              </a:moveTo>
              <a:lnTo>
                <a:pt x="1644603" y="2174126"/>
              </a:lnTo>
              <a:lnTo>
                <a:pt x="0" y="2174126"/>
              </a:lnTo>
              <a:lnTo>
                <a:pt x="0" y="2472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244AC-B519-45AC-957F-6BA8A9884D83}">
      <dsp:nvSpPr>
        <dsp:cNvPr id="0" name=""/>
        <dsp:cNvSpPr/>
      </dsp:nvSpPr>
      <dsp:spPr>
        <a:xfrm>
          <a:off x="94748" y="251036"/>
          <a:ext cx="8307447" cy="149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180467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 этап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Закрепление полученных знаний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748" y="251036"/>
        <a:ext cx="8307447" cy="1491425"/>
      </dsp:txXfrm>
    </dsp:sp>
    <dsp:sp modelId="{39A97CB3-BFBB-4775-9747-7D28B8795A62}">
      <dsp:nvSpPr>
        <dsp:cNvPr id="0" name=""/>
        <dsp:cNvSpPr/>
      </dsp:nvSpPr>
      <dsp:spPr>
        <a:xfrm flipV="1">
          <a:off x="5810917" y="1645857"/>
          <a:ext cx="1694269" cy="2196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800000">
        <a:off x="5810917" y="1645857"/>
        <a:ext cx="1694269" cy="219667"/>
      </dsp:txXfrm>
    </dsp:sp>
    <dsp:sp modelId="{0810EF3B-ADC8-4D89-933A-5CA0EFD2065A}">
      <dsp:nvSpPr>
        <dsp:cNvPr id="0" name=""/>
        <dsp:cNvSpPr/>
      </dsp:nvSpPr>
      <dsp:spPr>
        <a:xfrm>
          <a:off x="110804" y="4214997"/>
          <a:ext cx="4986128" cy="1119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80467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Профессиональный труд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804" y="4214997"/>
        <a:ext cx="4986128" cy="1119918"/>
      </dsp:txXfrm>
    </dsp:sp>
    <dsp:sp modelId="{9565F869-A4D7-4A81-9F3F-362575D82F4A}">
      <dsp:nvSpPr>
        <dsp:cNvPr id="0" name=""/>
        <dsp:cNvSpPr/>
      </dsp:nvSpPr>
      <dsp:spPr>
        <a:xfrm flipV="1">
          <a:off x="3460700" y="5243450"/>
          <a:ext cx="1461269" cy="188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460700" y="5243450"/>
        <a:ext cx="1461269" cy="188479"/>
      </dsp:txXfrm>
    </dsp:sp>
    <dsp:sp modelId="{7A560948-C87B-426C-B6CD-EB7BE45274F4}">
      <dsp:nvSpPr>
        <dsp:cNvPr id="0" name=""/>
        <dsp:cNvSpPr/>
      </dsp:nvSpPr>
      <dsp:spPr>
        <a:xfrm>
          <a:off x="5693752" y="4214997"/>
          <a:ext cx="2692387" cy="1083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80467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Жизненная ситуация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93752" y="4214997"/>
        <a:ext cx="2692387" cy="1083891"/>
      </dsp:txXfrm>
    </dsp:sp>
    <dsp:sp modelId="{45BCC5F5-EFB7-46DD-B356-F147E68AA754}">
      <dsp:nvSpPr>
        <dsp:cNvPr id="0" name=""/>
        <dsp:cNvSpPr/>
      </dsp:nvSpPr>
      <dsp:spPr>
        <a:xfrm>
          <a:off x="6683424" y="5243450"/>
          <a:ext cx="1639515" cy="157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683424" y="5243450"/>
        <a:ext cx="1639515" cy="157918"/>
      </dsp:txXfrm>
    </dsp:sp>
    <dsp:sp modelId="{077A63C1-49C9-4919-BB93-D71092F893BD}">
      <dsp:nvSpPr>
        <dsp:cNvPr id="0" name=""/>
        <dsp:cNvSpPr/>
      </dsp:nvSpPr>
      <dsp:spPr>
        <a:xfrm>
          <a:off x="2019519" y="2613303"/>
          <a:ext cx="1930540" cy="730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80467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Геометрия</a:t>
          </a:r>
          <a:endParaRPr lang="ru-RU" sz="2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9519" y="2613303"/>
        <a:ext cx="1930540" cy="730851"/>
      </dsp:txXfrm>
    </dsp:sp>
    <dsp:sp modelId="{F5DDABDE-ADC5-4332-A395-07461220C0B1}">
      <dsp:nvSpPr>
        <dsp:cNvPr id="0" name=""/>
        <dsp:cNvSpPr/>
      </dsp:nvSpPr>
      <dsp:spPr>
        <a:xfrm>
          <a:off x="2686045" y="3255290"/>
          <a:ext cx="1189521" cy="1342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686045" y="3255290"/>
        <a:ext cx="1189521" cy="134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7B823-2124-48C8-B797-5EF509A70895}">
      <dsp:nvSpPr>
        <dsp:cNvPr id="0" name=""/>
        <dsp:cNvSpPr/>
      </dsp:nvSpPr>
      <dsp:spPr>
        <a:xfrm>
          <a:off x="4225722" y="1923473"/>
          <a:ext cx="2665079" cy="239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8599"/>
              </a:lnTo>
              <a:lnTo>
                <a:pt x="2665079" y="2098599"/>
              </a:lnTo>
              <a:lnTo>
                <a:pt x="2665079" y="2397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7F09D-015D-492A-B812-5351868CA3AE}">
      <dsp:nvSpPr>
        <dsp:cNvPr id="0" name=""/>
        <dsp:cNvSpPr/>
      </dsp:nvSpPr>
      <dsp:spPr>
        <a:xfrm>
          <a:off x="2565063" y="1923473"/>
          <a:ext cx="1660658" cy="2397008"/>
        </a:xfrm>
        <a:custGeom>
          <a:avLst/>
          <a:gdLst/>
          <a:ahLst/>
          <a:cxnLst/>
          <a:rect l="0" t="0" r="0" b="0"/>
          <a:pathLst>
            <a:path>
              <a:moveTo>
                <a:pt x="1660658" y="0"/>
              </a:moveTo>
              <a:lnTo>
                <a:pt x="1660658" y="2098599"/>
              </a:lnTo>
              <a:lnTo>
                <a:pt x="0" y="2098599"/>
              </a:lnTo>
              <a:lnTo>
                <a:pt x="0" y="2397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244AC-B519-45AC-957F-6BA8A9884D83}">
      <dsp:nvSpPr>
        <dsp:cNvPr id="0" name=""/>
        <dsp:cNvSpPr/>
      </dsp:nvSpPr>
      <dsp:spPr>
        <a:xfrm>
          <a:off x="71999" y="432048"/>
          <a:ext cx="8307447" cy="1491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180467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 этап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Применение знаний на практике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999" y="432048"/>
        <a:ext cx="8307447" cy="1491425"/>
      </dsp:txXfrm>
    </dsp:sp>
    <dsp:sp modelId="{39A97CB3-BFBB-4775-9747-7D28B8795A62}">
      <dsp:nvSpPr>
        <dsp:cNvPr id="0" name=""/>
        <dsp:cNvSpPr/>
      </dsp:nvSpPr>
      <dsp:spPr>
        <a:xfrm flipV="1">
          <a:off x="6408701" y="1800199"/>
          <a:ext cx="1694269" cy="2196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800000">
        <a:off x="6408701" y="1800199"/>
        <a:ext cx="1694269" cy="219667"/>
      </dsp:txXfrm>
    </dsp:sp>
    <dsp:sp modelId="{0810EF3B-ADC8-4D89-933A-5CA0EFD2065A}">
      <dsp:nvSpPr>
        <dsp:cNvPr id="0" name=""/>
        <dsp:cNvSpPr/>
      </dsp:nvSpPr>
      <dsp:spPr>
        <a:xfrm>
          <a:off x="71999" y="4320482"/>
          <a:ext cx="4986128" cy="1119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80467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Профессиональный труд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999" y="4320482"/>
        <a:ext cx="4986128" cy="1119918"/>
      </dsp:txXfrm>
    </dsp:sp>
    <dsp:sp modelId="{9565F869-A4D7-4A81-9F3F-362575D82F4A}">
      <dsp:nvSpPr>
        <dsp:cNvPr id="0" name=""/>
        <dsp:cNvSpPr/>
      </dsp:nvSpPr>
      <dsp:spPr>
        <a:xfrm flipV="1">
          <a:off x="3456387" y="5328591"/>
          <a:ext cx="1461269" cy="188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0800000">
        <a:off x="3456387" y="5328591"/>
        <a:ext cx="1461269" cy="188479"/>
      </dsp:txXfrm>
    </dsp:sp>
    <dsp:sp modelId="{7A560948-C87B-426C-B6CD-EB7BE45274F4}">
      <dsp:nvSpPr>
        <dsp:cNvPr id="0" name=""/>
        <dsp:cNvSpPr/>
      </dsp:nvSpPr>
      <dsp:spPr>
        <a:xfrm>
          <a:off x="5544608" y="4320482"/>
          <a:ext cx="2692387" cy="1083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80467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Жизненная ситуация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4608" y="4320482"/>
        <a:ext cx="2692387" cy="1083891"/>
      </dsp:txXfrm>
    </dsp:sp>
    <dsp:sp modelId="{45BCC5F5-EFB7-46DD-B356-F147E68AA754}">
      <dsp:nvSpPr>
        <dsp:cNvPr id="0" name=""/>
        <dsp:cNvSpPr/>
      </dsp:nvSpPr>
      <dsp:spPr>
        <a:xfrm>
          <a:off x="6624735" y="5328591"/>
          <a:ext cx="1639515" cy="1579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624735" y="5328591"/>
        <a:ext cx="1639515" cy="1579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4C3DB-D459-4EC3-AB72-B1A7FBF7E1C6}">
      <dsp:nvSpPr>
        <dsp:cNvPr id="0" name=""/>
        <dsp:cNvSpPr/>
      </dsp:nvSpPr>
      <dsp:spPr>
        <a:xfrm>
          <a:off x="3996459" y="1737464"/>
          <a:ext cx="3073406" cy="1588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332"/>
              </a:lnTo>
              <a:lnTo>
                <a:pt x="3073406" y="1334332"/>
              </a:lnTo>
              <a:lnTo>
                <a:pt x="3073406" y="1588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9F12C-673F-46F9-BFB8-A6EACDB0D0C0}">
      <dsp:nvSpPr>
        <dsp:cNvPr id="0" name=""/>
        <dsp:cNvSpPr/>
      </dsp:nvSpPr>
      <dsp:spPr>
        <a:xfrm>
          <a:off x="3996459" y="1737464"/>
          <a:ext cx="144000" cy="1588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332"/>
              </a:lnTo>
              <a:lnTo>
                <a:pt x="144000" y="1334332"/>
              </a:lnTo>
              <a:lnTo>
                <a:pt x="144000" y="1588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793AA-56D2-40D7-AC00-EF2F22CCEB2C}">
      <dsp:nvSpPr>
        <dsp:cNvPr id="0" name=""/>
        <dsp:cNvSpPr/>
      </dsp:nvSpPr>
      <dsp:spPr>
        <a:xfrm>
          <a:off x="1211054" y="1737464"/>
          <a:ext cx="2785404" cy="1588536"/>
        </a:xfrm>
        <a:custGeom>
          <a:avLst/>
          <a:gdLst/>
          <a:ahLst/>
          <a:cxnLst/>
          <a:rect l="0" t="0" r="0" b="0"/>
          <a:pathLst>
            <a:path>
              <a:moveTo>
                <a:pt x="2785404" y="0"/>
              </a:moveTo>
              <a:lnTo>
                <a:pt x="2785404" y="1334332"/>
              </a:lnTo>
              <a:lnTo>
                <a:pt x="0" y="1334332"/>
              </a:lnTo>
              <a:lnTo>
                <a:pt x="0" y="1588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81E93-3809-44E5-A2B8-1D12EE404D14}">
      <dsp:nvSpPr>
        <dsp:cNvPr id="0" name=""/>
        <dsp:cNvSpPr/>
      </dsp:nvSpPr>
      <dsp:spPr>
        <a:xfrm>
          <a:off x="1656190" y="144012"/>
          <a:ext cx="4680536" cy="15934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itchFamily="18" charset="0"/>
              <a:cs typeface="Times New Roman" pitchFamily="18" charset="0"/>
            </a:rPr>
            <a:t>Процесс социализации</a:t>
          </a:r>
          <a:endParaRPr lang="ru-RU" sz="4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6190" y="144012"/>
        <a:ext cx="4680536" cy="1593451"/>
      </dsp:txXfrm>
    </dsp:sp>
    <dsp:sp modelId="{5A56A90C-6E0D-4129-9176-896EFBD40415}">
      <dsp:nvSpPr>
        <dsp:cNvPr id="0" name=""/>
        <dsp:cNvSpPr/>
      </dsp:nvSpPr>
      <dsp:spPr>
        <a:xfrm>
          <a:off x="555" y="3326001"/>
          <a:ext cx="2420996" cy="1210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Коммуникативный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компонент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5" y="3326001"/>
        <a:ext cx="2420996" cy="1210498"/>
      </dsp:txXfrm>
    </dsp:sp>
    <dsp:sp modelId="{7937C558-A66B-4D7E-A29E-B13395830324}">
      <dsp:nvSpPr>
        <dsp:cNvPr id="0" name=""/>
        <dsp:cNvSpPr/>
      </dsp:nvSpPr>
      <dsp:spPr>
        <a:xfrm>
          <a:off x="2929961" y="3326001"/>
          <a:ext cx="2420996" cy="1210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Познавательный компонент 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9961" y="3326001"/>
        <a:ext cx="2420996" cy="1210498"/>
      </dsp:txXfrm>
    </dsp:sp>
    <dsp:sp modelId="{00E20BDD-6F9B-4A7F-8224-C5002E52D846}">
      <dsp:nvSpPr>
        <dsp:cNvPr id="0" name=""/>
        <dsp:cNvSpPr/>
      </dsp:nvSpPr>
      <dsp:spPr>
        <a:xfrm>
          <a:off x="5859367" y="3326001"/>
          <a:ext cx="2420996" cy="1210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Поведенческий компонент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59367" y="3326001"/>
        <a:ext cx="2420996" cy="1210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9DE3-4789-4AEE-B297-A0E2462C8731}" type="datetimeFigureOut">
              <a:rPr lang="ru-RU" smtClean="0"/>
              <a:t>10.11.2014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EBA8B2-A4DA-43F0-82F2-840107EC68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9DE3-4789-4AEE-B297-A0E2462C8731}" type="datetimeFigureOut">
              <a:rPr lang="ru-RU" smtClean="0"/>
              <a:t>10.11.2014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8B2-A4DA-43F0-82F2-840107EC68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9DE3-4789-4AEE-B297-A0E2462C8731}" type="datetimeFigureOut">
              <a:rPr lang="ru-RU" smtClean="0"/>
              <a:t>10.11.2014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8B2-A4DA-43F0-82F2-840107EC68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9DE3-4789-4AEE-B297-A0E2462C8731}" type="datetimeFigureOut">
              <a:rPr lang="ru-RU" smtClean="0"/>
              <a:t>10.11.2014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EBA8B2-A4DA-43F0-82F2-840107EC68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9DE3-4789-4AEE-B297-A0E2462C8731}" type="datetimeFigureOut">
              <a:rPr lang="ru-RU" smtClean="0"/>
              <a:t>10.11.2014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8B2-A4DA-43F0-82F2-840107EC68F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9DE3-4789-4AEE-B297-A0E2462C8731}" type="datetimeFigureOut">
              <a:rPr lang="ru-RU" smtClean="0"/>
              <a:t>10.11.2014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8B2-A4DA-43F0-82F2-840107EC68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9DE3-4789-4AEE-B297-A0E2462C8731}" type="datetimeFigureOut">
              <a:rPr lang="ru-RU" smtClean="0"/>
              <a:t>10.11.2014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EBA8B2-A4DA-43F0-82F2-840107EC68F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9DE3-4789-4AEE-B297-A0E2462C8731}" type="datetimeFigureOut">
              <a:rPr lang="ru-RU" smtClean="0"/>
              <a:t>10.11.2014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8B2-A4DA-43F0-82F2-840107EC68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9DE3-4789-4AEE-B297-A0E2462C8731}" type="datetimeFigureOut">
              <a:rPr lang="ru-RU" smtClean="0"/>
              <a:t>10.11.2014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8B2-A4DA-43F0-82F2-840107EC68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9DE3-4789-4AEE-B297-A0E2462C8731}" type="datetimeFigureOut">
              <a:rPr lang="ru-RU" smtClean="0"/>
              <a:t>10.11.2014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8B2-A4DA-43F0-82F2-840107EC68F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9DE3-4789-4AEE-B297-A0E2462C8731}" type="datetimeFigureOut">
              <a:rPr lang="ru-RU" smtClean="0"/>
              <a:t>10.11.2014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8B2-A4DA-43F0-82F2-840107EC68F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039DE3-4789-4AEE-B297-A0E2462C8731}" type="datetimeFigureOut">
              <a:rPr lang="ru-RU" smtClean="0"/>
              <a:t>10.11.2014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EBA8B2-A4DA-43F0-82F2-840107EC68F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157192"/>
            <a:ext cx="10153128" cy="122237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400" b="1" cap="none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Божкова Галина Александровна</a:t>
            </a:r>
            <a:endParaRPr lang="ru-RU" sz="4400" b="1" cap="none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433469"/>
            <a:ext cx="4967560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ГКОУ «Лемешкинская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С(к)ОШИ»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Стаж работы -21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406131" cy="4115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0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12776"/>
            <a:ext cx="2775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4623519"/>
            <a:ext cx="3038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моменты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5251"/>
            <a:ext cx="4190267" cy="314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7" y="359596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5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24638685"/>
              </p:ext>
            </p:extLst>
          </p:nvPr>
        </p:nvGraphicFramePr>
        <p:xfrm>
          <a:off x="251520" y="260648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5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424954"/>
            <a:ext cx="2304256" cy="306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b="8141"/>
          <a:stretch/>
        </p:blipFill>
        <p:spPr>
          <a:xfrm>
            <a:off x="4479364" y="3872555"/>
            <a:ext cx="4053076" cy="279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4"/>
          <a:stretch/>
        </p:blipFill>
        <p:spPr>
          <a:xfrm>
            <a:off x="827585" y="3759578"/>
            <a:ext cx="2376264" cy="291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2" b="128"/>
          <a:stretch/>
        </p:blipFill>
        <p:spPr bwMode="auto">
          <a:xfrm>
            <a:off x="639511" y="403088"/>
            <a:ext cx="3999119" cy="3006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9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41597510"/>
              </p:ext>
            </p:extLst>
          </p:nvPr>
        </p:nvGraphicFramePr>
        <p:xfrm>
          <a:off x="1115617" y="1412776"/>
          <a:ext cx="676875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59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90565672"/>
              </p:ext>
            </p:extLst>
          </p:nvPr>
        </p:nvGraphicFramePr>
        <p:xfrm>
          <a:off x="539552" y="620688"/>
          <a:ext cx="82809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1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r="8571"/>
          <a:stretch/>
        </p:blipFill>
        <p:spPr>
          <a:xfrm>
            <a:off x="4634129" y="453676"/>
            <a:ext cx="3610280" cy="2792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32000" r="20571"/>
          <a:stretch/>
        </p:blipFill>
        <p:spPr>
          <a:xfrm>
            <a:off x="4573443" y="3885022"/>
            <a:ext cx="3670966" cy="2770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3086" r="3106" b="6476"/>
          <a:stretch/>
        </p:blipFill>
        <p:spPr>
          <a:xfrm>
            <a:off x="323528" y="835782"/>
            <a:ext cx="1659956" cy="24102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3800" r="3282" b="4381"/>
          <a:stretch/>
        </p:blipFill>
        <p:spPr>
          <a:xfrm>
            <a:off x="1259632" y="2109726"/>
            <a:ext cx="1587948" cy="2272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1715" r="5465" b="5524"/>
          <a:stretch/>
        </p:blipFill>
        <p:spPr>
          <a:xfrm>
            <a:off x="2339752" y="3501008"/>
            <a:ext cx="1656184" cy="2386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8146" y="3061336"/>
            <a:ext cx="295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на педсовете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1551" y="6470488"/>
            <a:ext cx="234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на МО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8686800" cy="838200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Решение практических задач геометрического содержания как средство социализации старшеклассников школы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вида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Создавать условия для повышения степени социальной адаптации старшеклассников школы VIII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путем решения практических задач геометрического 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val="29243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1572254"/>
              </p:ext>
            </p:extLst>
          </p:nvPr>
        </p:nvGraphicFramePr>
        <p:xfrm>
          <a:off x="467544" y="836712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1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42289697"/>
              </p:ext>
            </p:extLst>
          </p:nvPr>
        </p:nvGraphicFramePr>
        <p:xfrm>
          <a:off x="539552" y="188640"/>
          <a:ext cx="806489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8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364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геометрического содержания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56792"/>
            <a:ext cx="491211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узнавание элементов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построение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 измерение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сравнение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вычисление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преобразование фигур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моделями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преобразование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730296" y="6477039"/>
            <a:ext cx="413704" cy="38096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9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77290824"/>
              </p:ext>
            </p:extLst>
          </p:nvPr>
        </p:nvGraphicFramePr>
        <p:xfrm>
          <a:off x="251520" y="332656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7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63011392"/>
              </p:ext>
            </p:extLst>
          </p:nvPr>
        </p:nvGraphicFramePr>
        <p:xfrm>
          <a:off x="179512" y="404664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7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39" y="1052736"/>
            <a:ext cx="7507055" cy="40934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Ваша фирма  оказывают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населению по ремонту жилья.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подсчитать количество материала,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необходимое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выполнения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ремонта;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материалов; стоимость выполненных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работ.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Комната имеет пол прямоугольной формы со сторонами 5м 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3,5м,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высота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2,5м. Необходимо выполнить следующее работы: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Наклеить потолочную плитку.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выполнения работы используют плитку квадратной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стороной 50 см, по периметру – бордюр.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Наклеить на стены обои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обои шириной 50см, длина рулона 10м. 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Выложить ламинат.  Предлагается произвести настил пола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плитки, имеющие форму прямоугольника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326984"/>
            <a:ext cx="3228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Фрагмент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1160</TotalTime>
  <Words>338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Божкова Галина Александровна</vt:lpstr>
      <vt:lpstr>                   тема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68</cp:revision>
  <dcterms:created xsi:type="dcterms:W3CDTF">2014-03-30T07:36:40Z</dcterms:created>
  <dcterms:modified xsi:type="dcterms:W3CDTF">2014-11-10T18:14:16Z</dcterms:modified>
</cp:coreProperties>
</file>