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709" r:id="rId5"/>
  </p:sldMasterIdLst>
  <p:notesMasterIdLst>
    <p:notesMasterId r:id="rId15"/>
  </p:notesMasterIdLst>
  <p:sldIdLst>
    <p:sldId id="271" r:id="rId6"/>
    <p:sldId id="264" r:id="rId7"/>
    <p:sldId id="263" r:id="rId8"/>
    <p:sldId id="276" r:id="rId9"/>
    <p:sldId id="267" r:id="rId10"/>
    <p:sldId id="268" r:id="rId11"/>
    <p:sldId id="277" r:id="rId12"/>
    <p:sldId id="279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29FC8-55FE-4A25-8358-277EC41F3C6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7542F-9285-4D87-A68A-AE25B78BD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5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62C3C4-EA57-4B13-A46D-862BFFE22120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2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9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7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37503-B867-41E4-AA31-B474684E23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8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478E1-60BA-4310-A8A8-9767A91173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94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0D1B-D9A1-44CE-872F-2A2A3DA68D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6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7E024-48AB-4D58-B8A7-4FAC6FD3F4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5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26D99-E0AD-4C2C-BA72-C83AB3F0C2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48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E6BB9-CC8B-428A-985D-E5E1BD42AE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A090-132A-4733-BB4F-7812B0A68E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7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4692-B40A-45DC-819A-A6F1AB1F52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3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67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0040-FE85-40F1-9634-616BE95FA3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8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80AB-C8FC-4113-A0A8-084D5DABA3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54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722F6-7DB2-4673-A763-279B5A1BBF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8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C72A-EB9E-43DB-B07D-8CCBB10CE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02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CC4F1-3965-46B2-B32F-90F1D07B4D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08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2F7AB-4512-4B03-941F-C21FFA630A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90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10F15-EC3F-40C7-9F5D-C6E6B46302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85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A10B-B6D5-4B11-86FB-72D7870825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87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D9D19-CC5D-4148-8FF8-FCABEB741A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3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0799D-3F4E-44E1-874F-58FF0438DB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4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81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91FFF-655E-42ED-9005-88A84E3E77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7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9544E-FA08-4DC1-BA3A-9955EEA8DB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51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429A-5F4A-49E2-B1C5-D4F7B473BC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12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35B14-1D3E-4E97-8413-B06E8AF046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04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A94A-E007-40A0-92CD-62AACD978B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06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2275-FEB0-4F55-84BD-23C5A37E01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05CA-356D-4871-8722-EFECBFFE59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35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8605-4F13-4B4E-9729-9DD733E334E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8D75-82B3-40F7-94F9-6B23A5B207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68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8126-B7E3-4FE6-98C3-D1B635E0E9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F345-ABFE-49FD-B075-87996BD55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16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E882-AA32-4276-AC68-13D9B46DDD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C565-47AD-4E67-A8BD-260202DB4F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45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2EA2-0001-4F37-ACD4-29F594C1D4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8BC5-73C1-4239-A308-69CAF28C20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3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56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CB06-1D10-439A-9D4E-88273BF6DE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7F12-D14D-4413-BB8A-006887D3B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11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D2F3-0936-4A2D-8EED-F46AC1F8F1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07C25-C443-4A6E-B6AE-BAE6CFF8D2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81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A414-A4F4-4297-912A-29D5B32329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E5CD-DDB8-4FF8-BBCA-FFECA71BD6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25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0971-CE85-4663-975E-63AC36297EA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6B97-261D-4115-BA4E-61EAEDB3BA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09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CEF1-04D7-49B6-9F45-43EA9113BFC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536D-8F28-4DDF-9182-07EDC241B3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88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51DD-1FBD-46CB-B2D1-330CCBCE7A9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2AAE-0600-4ACF-9C33-CEA67CEFCD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2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2275-FEB0-4F55-84BD-23C5A37E01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05CA-356D-4871-8722-EFECBFFE59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09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8605-4F13-4B4E-9729-9DD733E334E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8D75-82B3-40F7-94F9-6B23A5B207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99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8126-B7E3-4FE6-98C3-D1B635E0E9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F345-ABFE-49FD-B075-87996BD55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08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E882-AA32-4276-AC68-13D9B46DDD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C565-47AD-4E67-A8BD-260202DB4F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2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2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2EA2-0001-4F37-ACD4-29F594C1D4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8BC5-73C1-4239-A308-69CAF28C20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7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CB06-1D10-439A-9D4E-88273BF6DE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7F12-D14D-4413-BB8A-006887D3B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7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D2F3-0936-4A2D-8EED-F46AC1F8F1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07C25-C443-4A6E-B6AE-BAE6CFF8D2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23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A414-A4F4-4297-912A-29D5B32329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E5CD-DDB8-4FF8-BBCA-FFECA71BD6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80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0971-CE85-4663-975E-63AC36297EA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6B97-261D-4115-BA4E-61EAEDB3BA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73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CEF1-04D7-49B6-9F45-43EA9113BFC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536D-8F28-4DDF-9182-07EDC241B3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71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51DD-1FBD-46CB-B2D1-330CCBCE7A9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2AAE-0600-4ACF-9C33-CEA67CEFCD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1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2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2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4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8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4C04B-DDEE-44A2-B29C-740441369E8F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F130-A905-4A75-BEC6-807EC3798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0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C225F-0496-4EBC-A4F2-FBEB6E93BD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1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50000">
              <a:schemeClr val="bg1"/>
            </a:gs>
            <a:gs pos="100000">
              <a:srgbClr val="00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24F48-32F5-4ED2-A3A3-B33693D6FFC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3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256801-2E7C-4D4A-94D8-5E5B6D70F1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12B9B1-BE5A-4127-B38D-189A487470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256801-2E7C-4D4A-94D8-5E5B6D70F1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12B9B1-BE5A-4127-B38D-189A487470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8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146876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Развертка прямоугольного </a:t>
            </a:r>
          </a:p>
          <a:p>
            <a:pPr marL="0" indent="0" algn="ctr">
              <a:buNone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параллелепипеда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CDF5C-301D-4999-8435-B32588A5D1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" b="100000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6" y="997546"/>
            <a:ext cx="15843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4" b="98675" l="4565" r="96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68" y="613188"/>
            <a:ext cx="2805113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6" b="89655" l="3495" r="97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011613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491880" y="1916832"/>
            <a:ext cx="2352675" cy="2963599"/>
            <a:chOff x="2699792" y="1651462"/>
            <a:chExt cx="2352675" cy="29635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492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852936"/>
              <a:ext cx="2352675" cy="176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073" y="1651462"/>
              <a:ext cx="1008112" cy="1562965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180528" y="2877899"/>
            <a:ext cx="4248471" cy="4005063"/>
            <a:chOff x="55971" y="2852937"/>
            <a:chExt cx="3048000" cy="400506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729" b="98876" l="3594" r="94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1" y="3890962"/>
              <a:ext cx="3048000" cy="2967038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9223" l="9832" r="95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852937"/>
              <a:ext cx="1445120" cy="1443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1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22" y="1303828"/>
            <a:ext cx="299878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54706" y="1332837"/>
            <a:ext cx="2400300" cy="3429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5400000" flipH="1">
            <a:off x="4265752" y="3639058"/>
            <a:ext cx="534987" cy="2795295"/>
          </a:xfrm>
          <a:custGeom>
            <a:avLst/>
            <a:gdLst>
              <a:gd name="connsiteX0" fmla="*/ 0 w 495300"/>
              <a:gd name="connsiteY0" fmla="*/ 444500 h 3962400"/>
              <a:gd name="connsiteX1" fmla="*/ 0 w 495300"/>
              <a:gd name="connsiteY1" fmla="*/ 3962400 h 3962400"/>
              <a:gd name="connsiteX2" fmla="*/ 495300 w 495300"/>
              <a:gd name="connsiteY2" fmla="*/ 3454400 h 3962400"/>
              <a:gd name="connsiteX3" fmla="*/ 495300 w 495300"/>
              <a:gd name="connsiteY3" fmla="*/ 0 h 3962400"/>
              <a:gd name="connsiteX4" fmla="*/ 0 w 495300"/>
              <a:gd name="connsiteY4" fmla="*/ 495300 h 3962400"/>
              <a:gd name="connsiteX5" fmla="*/ 0 w 495300"/>
              <a:gd name="connsiteY5" fmla="*/ 4445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3962400">
                <a:moveTo>
                  <a:pt x="0" y="444500"/>
                </a:moveTo>
                <a:lnTo>
                  <a:pt x="0" y="3962400"/>
                </a:lnTo>
                <a:lnTo>
                  <a:pt x="495300" y="3454400"/>
                </a:lnTo>
                <a:lnTo>
                  <a:pt x="495300" y="0"/>
                </a:lnTo>
                <a:lnTo>
                  <a:pt x="0" y="495300"/>
                </a:lnTo>
                <a:lnTo>
                  <a:pt x="0" y="4445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531634" y="1289824"/>
            <a:ext cx="558173" cy="4032131"/>
          </a:xfrm>
          <a:custGeom>
            <a:avLst/>
            <a:gdLst>
              <a:gd name="connsiteX0" fmla="*/ 0 w 495300"/>
              <a:gd name="connsiteY0" fmla="*/ 444500 h 3962400"/>
              <a:gd name="connsiteX1" fmla="*/ 0 w 495300"/>
              <a:gd name="connsiteY1" fmla="*/ 3962400 h 3962400"/>
              <a:gd name="connsiteX2" fmla="*/ 495300 w 495300"/>
              <a:gd name="connsiteY2" fmla="*/ 3454400 h 3962400"/>
              <a:gd name="connsiteX3" fmla="*/ 495300 w 495300"/>
              <a:gd name="connsiteY3" fmla="*/ 0 h 3962400"/>
              <a:gd name="connsiteX4" fmla="*/ 0 w 495300"/>
              <a:gd name="connsiteY4" fmla="*/ 495300 h 3962400"/>
              <a:gd name="connsiteX5" fmla="*/ 0 w 495300"/>
              <a:gd name="connsiteY5" fmla="*/ 4445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3962400">
                <a:moveTo>
                  <a:pt x="0" y="444500"/>
                </a:moveTo>
                <a:lnTo>
                  <a:pt x="0" y="3962400"/>
                </a:lnTo>
                <a:lnTo>
                  <a:pt x="495300" y="3454400"/>
                </a:lnTo>
                <a:lnTo>
                  <a:pt x="495300" y="0"/>
                </a:lnTo>
                <a:lnTo>
                  <a:pt x="0" y="495300"/>
                </a:lnTo>
                <a:lnTo>
                  <a:pt x="0" y="4445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118701" y="1265769"/>
            <a:ext cx="574177" cy="4038431"/>
          </a:xfrm>
          <a:custGeom>
            <a:avLst/>
            <a:gdLst>
              <a:gd name="connsiteX0" fmla="*/ 0 w 495300"/>
              <a:gd name="connsiteY0" fmla="*/ 444500 h 3962400"/>
              <a:gd name="connsiteX1" fmla="*/ 0 w 495300"/>
              <a:gd name="connsiteY1" fmla="*/ 3962400 h 3962400"/>
              <a:gd name="connsiteX2" fmla="*/ 495300 w 495300"/>
              <a:gd name="connsiteY2" fmla="*/ 3454400 h 3962400"/>
              <a:gd name="connsiteX3" fmla="*/ 495300 w 495300"/>
              <a:gd name="connsiteY3" fmla="*/ 0 h 3962400"/>
              <a:gd name="connsiteX4" fmla="*/ 0 w 495300"/>
              <a:gd name="connsiteY4" fmla="*/ 495300 h 3962400"/>
              <a:gd name="connsiteX5" fmla="*/ 0 w 495300"/>
              <a:gd name="connsiteY5" fmla="*/ 4445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3962400">
                <a:moveTo>
                  <a:pt x="0" y="444500"/>
                </a:moveTo>
                <a:lnTo>
                  <a:pt x="0" y="3962400"/>
                </a:lnTo>
                <a:lnTo>
                  <a:pt x="495300" y="3454400"/>
                </a:lnTo>
                <a:lnTo>
                  <a:pt x="495300" y="0"/>
                </a:lnTo>
                <a:lnTo>
                  <a:pt x="0" y="495300"/>
                </a:lnTo>
                <a:lnTo>
                  <a:pt x="0" y="4445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072323" y="1258039"/>
            <a:ext cx="3017484" cy="519628"/>
          </a:xfrm>
          <a:custGeom>
            <a:avLst/>
            <a:gdLst>
              <a:gd name="connsiteX0" fmla="*/ 0 w 2895600"/>
              <a:gd name="connsiteY0" fmla="*/ 457200 h 469900"/>
              <a:gd name="connsiteX1" fmla="*/ 2400300 w 2895600"/>
              <a:gd name="connsiteY1" fmla="*/ 469900 h 469900"/>
              <a:gd name="connsiteX2" fmla="*/ 2895600 w 2895600"/>
              <a:gd name="connsiteY2" fmla="*/ 0 h 469900"/>
              <a:gd name="connsiteX3" fmla="*/ 482600 w 2895600"/>
              <a:gd name="connsiteY3" fmla="*/ 25400 h 469900"/>
              <a:gd name="connsiteX4" fmla="*/ 0 w 2895600"/>
              <a:gd name="connsiteY4" fmla="*/ 4572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469900">
                <a:moveTo>
                  <a:pt x="0" y="457200"/>
                </a:moveTo>
                <a:lnTo>
                  <a:pt x="2400300" y="469900"/>
                </a:lnTo>
                <a:lnTo>
                  <a:pt x="2895600" y="0"/>
                </a:lnTo>
                <a:lnTo>
                  <a:pt x="482600" y="2540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07733" y="1750020"/>
            <a:ext cx="2466800" cy="3567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072322" y="1258040"/>
            <a:ext cx="562895" cy="5196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13" idx="0"/>
          </p:cNvCxnSpPr>
          <p:nvPr/>
        </p:nvCxnSpPr>
        <p:spPr>
          <a:xfrm flipH="1" flipV="1">
            <a:off x="3072323" y="1763623"/>
            <a:ext cx="42838" cy="35906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18" y="1270636"/>
            <a:ext cx="57908" cy="354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88" y="1763623"/>
            <a:ext cx="69231" cy="357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093742" y="1780469"/>
            <a:ext cx="2532777" cy="225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66" y="1215166"/>
            <a:ext cx="2456967" cy="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62" y="5304199"/>
            <a:ext cx="2494371" cy="7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5531634" y="1241335"/>
            <a:ext cx="567920" cy="56165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3545207" y="1176028"/>
            <a:ext cx="180020" cy="14956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35" y="5254428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96" y="1717265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00" y="1155610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94" y="1677898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>
            <a:stCxn id="3079" idx="3"/>
            <a:endCxn id="3076" idx="2"/>
          </p:cNvCxnSpPr>
          <p:nvPr/>
        </p:nvCxnSpPr>
        <p:spPr>
          <a:xfrm flipV="1">
            <a:off x="5574533" y="4816244"/>
            <a:ext cx="511439" cy="523017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96" y="5240681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47" y="4733917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348926"/>
            <a:ext cx="2303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Боковые грани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715" y="2212443"/>
            <a:ext cx="2246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Верхняя грань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Нижняя грань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715" y="3584865"/>
            <a:ext cx="2413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Задняя грань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Передняя грань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7243" y="1387999"/>
            <a:ext cx="983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Ребра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4626" y="2397108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Вершины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" grpId="0"/>
      <p:bldP spid="4" grpId="0"/>
      <p:bldP spid="5" grpId="0"/>
      <p:bldP spid="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lumMod val="0"/>
                <a:lumOff val="100000"/>
              </a:srgbClr>
            </a:gs>
            <a:gs pos="39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35197" y="1313121"/>
            <a:ext cx="3017484" cy="4063916"/>
            <a:chOff x="2375925" y="1596999"/>
            <a:chExt cx="3017484" cy="4063916"/>
          </a:xfrm>
        </p:grpSpPr>
        <p:sp>
          <p:nvSpPr>
            <p:cNvPr id="3" name="Полилиния 2"/>
            <p:cNvSpPr/>
            <p:nvPr/>
          </p:nvSpPr>
          <p:spPr>
            <a:xfrm>
              <a:off x="4835236" y="1628784"/>
              <a:ext cx="558173" cy="4032131"/>
            </a:xfrm>
            <a:custGeom>
              <a:avLst/>
              <a:gdLst>
                <a:gd name="connsiteX0" fmla="*/ 0 w 495300"/>
                <a:gd name="connsiteY0" fmla="*/ 444500 h 3962400"/>
                <a:gd name="connsiteX1" fmla="*/ 0 w 495300"/>
                <a:gd name="connsiteY1" fmla="*/ 3962400 h 3962400"/>
                <a:gd name="connsiteX2" fmla="*/ 495300 w 495300"/>
                <a:gd name="connsiteY2" fmla="*/ 3454400 h 3962400"/>
                <a:gd name="connsiteX3" fmla="*/ 495300 w 495300"/>
                <a:gd name="connsiteY3" fmla="*/ 0 h 3962400"/>
                <a:gd name="connsiteX4" fmla="*/ 0 w 495300"/>
                <a:gd name="connsiteY4" fmla="*/ 495300 h 3962400"/>
                <a:gd name="connsiteX5" fmla="*/ 0 w 495300"/>
                <a:gd name="connsiteY5" fmla="*/ 444500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300" h="3962400">
                  <a:moveTo>
                    <a:pt x="0" y="444500"/>
                  </a:moveTo>
                  <a:lnTo>
                    <a:pt x="0" y="3962400"/>
                  </a:lnTo>
                  <a:lnTo>
                    <a:pt x="495300" y="3454400"/>
                  </a:lnTo>
                  <a:lnTo>
                    <a:pt x="495300" y="0"/>
                  </a:lnTo>
                  <a:lnTo>
                    <a:pt x="0" y="495300"/>
                  </a:lnTo>
                  <a:lnTo>
                    <a:pt x="0" y="4445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375925" y="1596999"/>
              <a:ext cx="3017484" cy="519628"/>
            </a:xfrm>
            <a:custGeom>
              <a:avLst/>
              <a:gdLst>
                <a:gd name="connsiteX0" fmla="*/ 0 w 2895600"/>
                <a:gd name="connsiteY0" fmla="*/ 457200 h 469900"/>
                <a:gd name="connsiteX1" fmla="*/ 2400300 w 2895600"/>
                <a:gd name="connsiteY1" fmla="*/ 469900 h 469900"/>
                <a:gd name="connsiteX2" fmla="*/ 2895600 w 2895600"/>
                <a:gd name="connsiteY2" fmla="*/ 0 h 469900"/>
                <a:gd name="connsiteX3" fmla="*/ 482600 w 2895600"/>
                <a:gd name="connsiteY3" fmla="*/ 25400 h 469900"/>
                <a:gd name="connsiteX4" fmla="*/ 0 w 2895600"/>
                <a:gd name="connsiteY4" fmla="*/ 4572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00" h="469900">
                  <a:moveTo>
                    <a:pt x="0" y="457200"/>
                  </a:moveTo>
                  <a:lnTo>
                    <a:pt x="2400300" y="469900"/>
                  </a:lnTo>
                  <a:lnTo>
                    <a:pt x="2895600" y="0"/>
                  </a:lnTo>
                  <a:lnTo>
                    <a:pt x="482600" y="25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411335" y="2088980"/>
              <a:ext cx="2466800" cy="35672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870607" y="5372373"/>
            <a:ext cx="24668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37407" y="1832749"/>
            <a:ext cx="0" cy="357193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22439" y="4855433"/>
            <a:ext cx="558173" cy="51694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789503"/>
            <a:ext cx="350520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065534"/>
            <a:ext cx="42243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370423"/>
            <a:ext cx="40354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3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431" y="3319512"/>
            <a:ext cx="1814512" cy="1117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8943" y="3319512"/>
            <a:ext cx="2206625" cy="1087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98203" y="1201787"/>
            <a:ext cx="1814513" cy="21177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165" y="3348087"/>
            <a:ext cx="2205038" cy="1089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431" y="4437112"/>
            <a:ext cx="1812925" cy="21193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35" y="188640"/>
            <a:ext cx="8516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Развёртка прямоугольного параллелепипеда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8374" y="4419309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5см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7954" y="4406950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5см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7752" y="4453853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4см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1950" y="445385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4см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568218" y="3706005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3см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6565" y="2046955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5см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6423" y="5528574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5см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5568" y="3311575"/>
            <a:ext cx="1814512" cy="1095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22829" y="3319512"/>
            <a:ext cx="1814512" cy="1117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37341" y="3319512"/>
            <a:ext cx="2206625" cy="1087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26601" y="1201787"/>
            <a:ext cx="1814513" cy="21177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22829" y="4437112"/>
            <a:ext cx="1812925" cy="21193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07383" y="4453853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4см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2" grpId="0"/>
      <p:bldP spid="23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708920"/>
            <a:ext cx="8064896" cy="120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15816" y="2708920"/>
            <a:ext cx="0" cy="12024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0"/>
            <a:endCxn id="2" idx="2"/>
          </p:cNvCxnSpPr>
          <p:nvPr/>
        </p:nvCxnSpPr>
        <p:spPr>
          <a:xfrm>
            <a:off x="4644008" y="2708920"/>
            <a:ext cx="0" cy="12024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48264" y="2708920"/>
            <a:ext cx="0" cy="12024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912895" y="483081"/>
            <a:ext cx="1728192" cy="2232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00" name="Группа 6199"/>
          <p:cNvGrpSpPr/>
          <p:nvPr/>
        </p:nvGrpSpPr>
        <p:grpSpPr>
          <a:xfrm>
            <a:off x="6932164" y="3911352"/>
            <a:ext cx="1744292" cy="290686"/>
            <a:chOff x="6932164" y="3911352"/>
            <a:chExt cx="1744292" cy="290686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6932164" y="3911352"/>
              <a:ext cx="232124" cy="290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164288" y="4202038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5" name="Прямая соединительная линия 6144"/>
            <p:cNvCxnSpPr/>
            <p:nvPr/>
          </p:nvCxnSpPr>
          <p:spPr>
            <a:xfrm flipV="1">
              <a:off x="8388424" y="3911352"/>
              <a:ext cx="288032" cy="290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99" name="Группа 6198"/>
          <p:cNvGrpSpPr/>
          <p:nvPr/>
        </p:nvGrpSpPr>
        <p:grpSpPr>
          <a:xfrm>
            <a:off x="6948264" y="2417894"/>
            <a:ext cx="1728192" cy="291026"/>
            <a:chOff x="6948264" y="2417894"/>
            <a:chExt cx="1728192" cy="291026"/>
          </a:xfrm>
        </p:grpSpPr>
        <p:cxnSp>
          <p:nvCxnSpPr>
            <p:cNvPr id="6158" name="Прямая соединительная линия 6157"/>
            <p:cNvCxnSpPr/>
            <p:nvPr/>
          </p:nvCxnSpPr>
          <p:spPr>
            <a:xfrm flipV="1">
              <a:off x="7164288" y="2417894"/>
              <a:ext cx="1224136" cy="29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0" name="Прямая соединительная линия 6159"/>
            <p:cNvCxnSpPr/>
            <p:nvPr/>
          </p:nvCxnSpPr>
          <p:spPr>
            <a:xfrm flipV="1">
              <a:off x="6948264" y="2420888"/>
              <a:ext cx="216024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4" name="Прямая соединительная линия 6163"/>
            <p:cNvCxnSpPr/>
            <p:nvPr/>
          </p:nvCxnSpPr>
          <p:spPr>
            <a:xfrm flipH="1" flipV="1">
              <a:off x="8388424" y="2420888"/>
              <a:ext cx="288032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97" name="Группа 6196"/>
          <p:cNvGrpSpPr/>
          <p:nvPr/>
        </p:nvGrpSpPr>
        <p:grpSpPr>
          <a:xfrm>
            <a:off x="4644008" y="2417894"/>
            <a:ext cx="2288156" cy="311805"/>
            <a:chOff x="4644008" y="2417894"/>
            <a:chExt cx="2288156" cy="311805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6487596" y="2420888"/>
              <a:ext cx="444568" cy="3088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6" name="Прямая соединительная линия 6165"/>
            <p:cNvCxnSpPr/>
            <p:nvPr/>
          </p:nvCxnSpPr>
          <p:spPr>
            <a:xfrm flipH="1" flipV="1">
              <a:off x="5004048" y="2417894"/>
              <a:ext cx="1483548" cy="29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8" name="Прямая соединительная линия 6167"/>
            <p:cNvCxnSpPr>
              <a:stCxn id="2" idx="0"/>
            </p:cNvCxnSpPr>
            <p:nvPr/>
          </p:nvCxnSpPr>
          <p:spPr>
            <a:xfrm flipV="1">
              <a:off x="4644008" y="2420888"/>
              <a:ext cx="36004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98" name="Группа 6197"/>
          <p:cNvGrpSpPr/>
          <p:nvPr/>
        </p:nvGrpSpPr>
        <p:grpSpPr>
          <a:xfrm>
            <a:off x="4644008" y="3911352"/>
            <a:ext cx="2288156" cy="290686"/>
            <a:chOff x="4644008" y="3911352"/>
            <a:chExt cx="2288156" cy="290686"/>
          </a:xfrm>
        </p:grpSpPr>
        <p:cxnSp>
          <p:nvCxnSpPr>
            <p:cNvPr id="6170" name="Прямая соединительная линия 6169"/>
            <p:cNvCxnSpPr>
              <a:stCxn id="2" idx="2"/>
            </p:cNvCxnSpPr>
            <p:nvPr/>
          </p:nvCxnSpPr>
          <p:spPr>
            <a:xfrm>
              <a:off x="4644008" y="3911352"/>
              <a:ext cx="360040" cy="290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2" name="Прямая соединительная линия 6171"/>
            <p:cNvCxnSpPr/>
            <p:nvPr/>
          </p:nvCxnSpPr>
          <p:spPr>
            <a:xfrm>
              <a:off x="5004048" y="4202038"/>
              <a:ext cx="17058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4" name="Прямая соединительная линия 6173"/>
            <p:cNvCxnSpPr/>
            <p:nvPr/>
          </p:nvCxnSpPr>
          <p:spPr>
            <a:xfrm flipH="1">
              <a:off x="6709880" y="3911352"/>
              <a:ext cx="222284" cy="290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02" name="Группа 6201"/>
          <p:cNvGrpSpPr/>
          <p:nvPr/>
        </p:nvGrpSpPr>
        <p:grpSpPr>
          <a:xfrm>
            <a:off x="591357" y="2391030"/>
            <a:ext cx="2304256" cy="302823"/>
            <a:chOff x="611560" y="2406097"/>
            <a:chExt cx="2304256" cy="302823"/>
          </a:xfrm>
        </p:grpSpPr>
        <p:cxnSp>
          <p:nvCxnSpPr>
            <p:cNvPr id="6176" name="Прямая соединительная линия 6175"/>
            <p:cNvCxnSpPr/>
            <p:nvPr/>
          </p:nvCxnSpPr>
          <p:spPr>
            <a:xfrm flipV="1">
              <a:off x="611560" y="2420888"/>
              <a:ext cx="288032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9" name="Прямая соединительная линия 6178"/>
            <p:cNvCxnSpPr/>
            <p:nvPr/>
          </p:nvCxnSpPr>
          <p:spPr>
            <a:xfrm>
              <a:off x="899592" y="2406097"/>
              <a:ext cx="15841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1" name="Прямая соединительная линия 6180"/>
            <p:cNvCxnSpPr/>
            <p:nvPr/>
          </p:nvCxnSpPr>
          <p:spPr>
            <a:xfrm flipH="1" flipV="1">
              <a:off x="2483768" y="2420888"/>
              <a:ext cx="432048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96" name="Группа 6195"/>
          <p:cNvGrpSpPr/>
          <p:nvPr/>
        </p:nvGrpSpPr>
        <p:grpSpPr>
          <a:xfrm>
            <a:off x="611560" y="3911352"/>
            <a:ext cx="2304256" cy="290686"/>
            <a:chOff x="611560" y="3911352"/>
            <a:chExt cx="2304256" cy="290686"/>
          </a:xfrm>
        </p:grpSpPr>
        <p:cxnSp>
          <p:nvCxnSpPr>
            <p:cNvPr id="6183" name="Прямая соединительная линия 6182"/>
            <p:cNvCxnSpPr/>
            <p:nvPr/>
          </p:nvCxnSpPr>
          <p:spPr>
            <a:xfrm>
              <a:off x="899592" y="4202038"/>
              <a:ext cx="1800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5" name="Прямая соединительная линия 6184"/>
            <p:cNvCxnSpPr/>
            <p:nvPr/>
          </p:nvCxnSpPr>
          <p:spPr>
            <a:xfrm>
              <a:off x="611560" y="3911352"/>
              <a:ext cx="288032" cy="290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7" name="Прямая соединительная линия 6186"/>
            <p:cNvCxnSpPr/>
            <p:nvPr/>
          </p:nvCxnSpPr>
          <p:spPr>
            <a:xfrm flipV="1">
              <a:off x="2699792" y="3911352"/>
              <a:ext cx="216024" cy="290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01" name="Группа 6200"/>
          <p:cNvGrpSpPr/>
          <p:nvPr/>
        </p:nvGrpSpPr>
        <p:grpSpPr>
          <a:xfrm>
            <a:off x="8676456" y="2708920"/>
            <a:ext cx="288032" cy="1202432"/>
            <a:chOff x="8676456" y="2708920"/>
            <a:chExt cx="288032" cy="1202432"/>
          </a:xfrm>
        </p:grpSpPr>
        <p:cxnSp>
          <p:nvCxnSpPr>
            <p:cNvPr id="6190" name="Прямая соединительная линия 6189"/>
            <p:cNvCxnSpPr/>
            <p:nvPr/>
          </p:nvCxnSpPr>
          <p:spPr>
            <a:xfrm>
              <a:off x="8964488" y="2924944"/>
              <a:ext cx="0" cy="720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2" name="Прямая соединительная линия 6191"/>
            <p:cNvCxnSpPr/>
            <p:nvPr/>
          </p:nvCxnSpPr>
          <p:spPr>
            <a:xfrm>
              <a:off x="8676456" y="2708920"/>
              <a:ext cx="288032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4" name="Прямая соединительная линия 6193"/>
            <p:cNvCxnSpPr/>
            <p:nvPr/>
          </p:nvCxnSpPr>
          <p:spPr>
            <a:xfrm flipV="1">
              <a:off x="8676456" y="3645024"/>
              <a:ext cx="288032" cy="2663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41" y="3911352"/>
            <a:ext cx="176212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1922" y="354202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5см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87893" y="354202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4см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98033" y="354202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5см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72522" y="354202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4см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62466" y="11247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5см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50377" y="527163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7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0"/>
          <a:stretch/>
        </p:blipFill>
        <p:spPr>
          <a:xfrm>
            <a:off x="0" y="0"/>
            <a:ext cx="9117662" cy="68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07C25-C443-4A6E-B6AE-BAE6CFF8D2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194" y="754057"/>
            <a:ext cx="6683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сегодня узнал …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8256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сегодня  запомнил …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194" y="4551067"/>
            <a:ext cx="6120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сегодня смог…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8D2F3-0936-4A2D-8EED-F46AC1F8F1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07C25-C443-4A6E-B6AE-BAE6CFF8D2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" y="-1"/>
            <a:ext cx="9138605" cy="667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математика - 11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математика - 11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52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 Office</vt:lpstr>
      <vt:lpstr>Оформление по умолчанию</vt:lpstr>
      <vt:lpstr>1_Оформление по умолчанию</vt:lpstr>
      <vt:lpstr>математика - 11!</vt:lpstr>
      <vt:lpstr>2_математика - 11!</vt:lpstr>
      <vt:lpstr>Тема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</dc:title>
  <dc:creator>Галина</dc:creator>
  <cp:lastModifiedBy>Галина</cp:lastModifiedBy>
  <cp:revision>73</cp:revision>
  <dcterms:created xsi:type="dcterms:W3CDTF">2014-02-24T13:40:34Z</dcterms:created>
  <dcterms:modified xsi:type="dcterms:W3CDTF">2014-11-09T15:51:28Z</dcterms:modified>
</cp:coreProperties>
</file>