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eposedy-Mama-i-dochka-minus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16632"/>
            <a:ext cx="9540552" cy="1285883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Страна Знаний! 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7 класс МБОУ-СОШ с. Золотая Степь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кс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785926"/>
            <a:ext cx="26789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arnia-aslan-hdr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571744"/>
            <a:ext cx="395211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Neposedy-Mama-i-dochka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Мой любимый класс!!!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1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694" y="1071546"/>
            <a:ext cx="31699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лш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4699004" cy="264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в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214818"/>
            <a:ext cx="4214842" cy="227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Мы талантливы и активны!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л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928670"/>
            <a:ext cx="2625347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гп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857231"/>
            <a:ext cx="2714644" cy="3482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328858e2a0a050d20e461466963116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500570"/>
            <a:ext cx="5773903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ь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2771">
            <a:off x="1981441" y="812956"/>
            <a:ext cx="300039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Нам всегда все интересно!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6357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47492">
            <a:off x="5402857" y="2775200"/>
            <a:ext cx="3357562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3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Мы – команда!</a:t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n1154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786058"/>
            <a:ext cx="2547033" cy="3855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гшр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857232"/>
            <a:ext cx="250033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DSC_02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903" y="1460637"/>
            <a:ext cx="2571768" cy="4572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2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самые классные!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hroniki-narnii-dvizhuschiesya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70" y="3645024"/>
            <a:ext cx="5622630" cy="3065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64704"/>
            <a:ext cx="5643602" cy="32409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caee7b34bb4b60ac3696eb49058df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75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684123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223" y="4360790"/>
            <a:ext cx="3702777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4" y="12975"/>
            <a:ext cx="3936337" cy="295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arniaMap_fullsiz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32856"/>
            <a:ext cx="382338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526" y="548680"/>
            <a:ext cx="8229600" cy="1939916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внимание!!!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348880"/>
            <a:ext cx="3531168" cy="430530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</Template>
  <TotalTime>256</TotalTime>
  <Words>29</Words>
  <Application>Microsoft Office PowerPoint</Application>
  <PresentationFormat>Экран (4:3)</PresentationFormat>
  <Paragraphs>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Страна Знаний!  7 класс МБОУ-СОШ с. Золотая Степь</vt:lpstr>
      <vt:lpstr>Мой любимый класс!!! </vt:lpstr>
      <vt:lpstr>Мы талантливы и активны! </vt:lpstr>
      <vt:lpstr>Нам всегда все интересно! </vt:lpstr>
      <vt:lpstr>Мы – команда! </vt:lpstr>
      <vt:lpstr>Мы самые классные! </vt:lpstr>
      <vt:lpstr>Слайд 7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Знаний! 7 класс МБОУ-СОШ Золотая Степь</dc:title>
  <dc:creator>МAMON</dc:creator>
  <cp:lastModifiedBy>admin</cp:lastModifiedBy>
  <cp:revision>30</cp:revision>
  <dcterms:created xsi:type="dcterms:W3CDTF">2013-11-06T15:27:15Z</dcterms:created>
  <dcterms:modified xsi:type="dcterms:W3CDTF">2013-11-07T12:26:40Z</dcterms:modified>
</cp:coreProperties>
</file>