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8" r:id="rId3"/>
    <p:sldId id="257" r:id="rId4"/>
    <p:sldId id="279" r:id="rId5"/>
    <p:sldId id="261" r:id="rId6"/>
    <p:sldId id="278" r:id="rId7"/>
    <p:sldId id="260" r:id="rId8"/>
    <p:sldId id="262" r:id="rId9"/>
    <p:sldId id="263" r:id="rId10"/>
    <p:sldId id="264" r:id="rId11"/>
    <p:sldId id="265" r:id="rId12"/>
    <p:sldId id="266" r:id="rId13"/>
    <p:sldId id="267" r:id="rId14"/>
    <p:sldId id="275" r:id="rId15"/>
    <p:sldId id="276" r:id="rId16"/>
    <p:sldId id="268" r:id="rId17"/>
    <p:sldId id="269" r:id="rId18"/>
    <p:sldId id="271" r:id="rId19"/>
    <p:sldId id="272" r:id="rId20"/>
    <p:sldId id="277" r:id="rId21"/>
    <p:sldId id="270" r:id="rId22"/>
    <p:sldId id="273" r:id="rId23"/>
    <p:sldId id="274" r:id="rId24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60093"/>
    <a:srgbClr val="435422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08" y="-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6/6/2014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bigpicture.ru/?p=202793" TargetMode="External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7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Администратор\Desktop\создаем презентации к урокам\фоны для презентации2\modern_powerpoint_background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04800" y="-228600"/>
            <a:ext cx="9753600" cy="73152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457200" y="1905000"/>
            <a:ext cx="7848600" cy="2590800"/>
          </a:xfrm>
          <a:prstGeom prst="rect">
            <a:avLst/>
          </a:prstGeom>
          <a:noFill/>
        </p:spPr>
        <p:txBody>
          <a:bodyPr wrap="square" lIns="91440" tIns="45720" rIns="91440" bIns="45720">
            <a:prstTxWarp prst="textInflate">
              <a:avLst/>
            </a:prstTxWarp>
            <a:spAutoFit/>
          </a:bodyPr>
          <a:lstStyle/>
          <a:p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ru-RU" sz="54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Гиннесс</a:t>
            </a:r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-шоу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C:\Users\Администратор\Desktop\создаем презентации к урокам\фоны для презентации2\modern_powerpoint_background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04800" y="-228600"/>
            <a:ext cx="9753600" cy="7315200"/>
          </a:xfrm>
          <a:prstGeom prst="rect">
            <a:avLst/>
          </a:prstGeom>
          <a:noFill/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295400"/>
            <a:ext cx="7772400" cy="3886200"/>
          </a:xfrm>
        </p:spPr>
        <p:txBody>
          <a:bodyPr>
            <a:normAutofit/>
          </a:bodyPr>
          <a:lstStyle/>
          <a:p>
            <a:r>
              <a:rPr lang="ru-RU" sz="6000" b="1" i="1" dirty="0" smtClean="0">
                <a:solidFill>
                  <a:srgbClr val="002060"/>
                </a:solidFill>
              </a:rPr>
              <a:t>Самое короткое имя </a:t>
            </a:r>
            <a:endParaRPr lang="ru-RU" sz="6000" b="1" i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C:\Users\Администратор\Desktop\создаем презентации к урокам\фоны для презентации2\modern_powerpoint_background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04800" y="-228600"/>
            <a:ext cx="9753600" cy="73152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163923" y="2967335"/>
            <a:ext cx="681616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Самое  </a:t>
            </a:r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редкое  имя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C:\Users\Администратор\Desktop\создаем презентации к урокам\фоны для презентации2\modern_powerpoint_background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04800" y="-228600"/>
            <a:ext cx="9753600" cy="7315200"/>
          </a:xfrm>
          <a:prstGeom prst="rect">
            <a:avLst/>
          </a:prstGeom>
          <a:noFill/>
        </p:spPr>
      </p:pic>
      <p:sp>
        <p:nvSpPr>
          <p:cNvPr id="6" name="Заголовок 5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r>
              <a:rPr lang="ru-RU" b="1" i="1" dirty="0" smtClean="0">
                <a:solidFill>
                  <a:srgbClr val="D60093"/>
                </a:solidFill>
              </a:rPr>
              <a:t>Самый высокий в отряде</a:t>
            </a:r>
            <a:endParaRPr lang="ru-RU" b="1" i="1" dirty="0">
              <a:solidFill>
                <a:srgbClr val="D60093"/>
              </a:solidFill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idx="4294967295"/>
          </p:nvPr>
        </p:nvSpPr>
        <p:spPr>
          <a:xfrm>
            <a:off x="0" y="1600200"/>
            <a:ext cx="8229600" cy="4525963"/>
          </a:xfrm>
        </p:spPr>
        <p:txBody>
          <a:bodyPr>
            <a:normAutofit/>
          </a:bodyPr>
          <a:lstStyle/>
          <a:p>
            <a:r>
              <a:rPr lang="ru-RU" sz="4000" b="1" i="1" dirty="0" smtClean="0"/>
              <a:t>Оказывается, самым высоким человеком в мире был американец Роберт </a:t>
            </a:r>
            <a:r>
              <a:rPr lang="ru-RU" sz="4000" b="1" i="1" dirty="0" err="1" smtClean="0"/>
              <a:t>Уодлоу</a:t>
            </a:r>
            <a:r>
              <a:rPr lang="ru-RU" sz="4000" b="1" i="1" dirty="0" smtClean="0"/>
              <a:t>. В июне 1940 года его рост составил </a:t>
            </a:r>
            <a:r>
              <a:rPr lang="ru-RU" sz="4000" b="1" i="1" dirty="0" smtClean="0">
                <a:solidFill>
                  <a:srgbClr val="D60093"/>
                </a:solidFill>
              </a:rPr>
              <a:t>2 м 72 см. </a:t>
            </a:r>
            <a:endParaRPr lang="ru-RU" sz="4000" b="1" i="1" dirty="0">
              <a:solidFill>
                <a:srgbClr val="D60093"/>
              </a:solidFill>
            </a:endParaRPr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C:\Users\Администратор\Desktop\создаем презентации к урокам\фоны для презентации2\master04_background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1"/>
            <a:ext cx="9149716" cy="6858000"/>
          </a:xfrm>
          <a:prstGeom prst="rect">
            <a:avLst/>
          </a:prstGeom>
          <a:noFill/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>
                <a:solidFill>
                  <a:srgbClr val="D60093"/>
                </a:solidFill>
              </a:rPr>
              <a:t>Кто самый маленький</a:t>
            </a:r>
            <a:r>
              <a:rPr lang="ru-RU" i="1" dirty="0" smtClean="0">
                <a:solidFill>
                  <a:srgbClr val="D60093"/>
                </a:solidFill>
              </a:rPr>
              <a:t>?</a:t>
            </a:r>
            <a:r>
              <a:rPr lang="ru-RU" i="1" dirty="0" smtClean="0">
                <a:solidFill>
                  <a:srgbClr val="D60093"/>
                </a:solidFill>
              </a:rPr>
              <a:t> </a:t>
            </a:r>
            <a:endParaRPr lang="ru-RU" i="1" dirty="0">
              <a:solidFill>
                <a:srgbClr val="D60093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676400" y="2362200"/>
            <a:ext cx="63246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i="1" dirty="0" smtClean="0">
                <a:solidFill>
                  <a:srgbClr val="D60093"/>
                </a:solidFill>
              </a:rPr>
              <a:t> Самым </a:t>
            </a:r>
            <a:r>
              <a:rPr lang="ru-RU" sz="3600" b="1" i="1" dirty="0" smtClean="0">
                <a:solidFill>
                  <a:srgbClr val="D60093"/>
                </a:solidFill>
              </a:rPr>
              <a:t>маленьким человеком в мире была </a:t>
            </a:r>
            <a:r>
              <a:rPr lang="ru-RU" sz="3600" b="1" i="1" dirty="0" err="1" smtClean="0">
                <a:solidFill>
                  <a:srgbClr val="D60093"/>
                </a:solidFill>
              </a:rPr>
              <a:t>Паулли</a:t>
            </a:r>
            <a:r>
              <a:rPr lang="ru-RU" sz="3600" b="1" i="1" dirty="0" smtClean="0">
                <a:solidFill>
                  <a:srgbClr val="D60093"/>
                </a:solidFill>
              </a:rPr>
              <a:t> </a:t>
            </a:r>
            <a:r>
              <a:rPr lang="ru-RU" sz="3600" b="1" i="1" dirty="0" err="1" smtClean="0">
                <a:solidFill>
                  <a:srgbClr val="D60093"/>
                </a:solidFill>
              </a:rPr>
              <a:t>Мустерес</a:t>
            </a:r>
            <a:r>
              <a:rPr lang="ru-RU" sz="3600" b="1" i="1" dirty="0" smtClean="0">
                <a:solidFill>
                  <a:srgbClr val="D60093"/>
                </a:solidFill>
              </a:rPr>
              <a:t>, родившаяся в Нидерландах. В возрасте 19 лет ее рост составлял </a:t>
            </a:r>
            <a:r>
              <a:rPr lang="ru-RU" sz="3600" b="1" i="1" dirty="0" smtClean="0">
                <a:solidFill>
                  <a:srgbClr val="002060"/>
                </a:solidFill>
              </a:rPr>
              <a:t>55 см.</a:t>
            </a:r>
            <a:endParaRPr lang="ru-RU" sz="3600" b="1" i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22" name="Picture 2" descr="C:\Users\Администратор\Desktop\создаем презентации к урокам\фоны для презентации2\modern_powerpoint_background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04800" y="-228600"/>
            <a:ext cx="9753600" cy="7315200"/>
          </a:xfrm>
          <a:prstGeom prst="rect">
            <a:avLst/>
          </a:prstGeom>
          <a:noFill/>
        </p:spPr>
      </p:pic>
      <p:sp>
        <p:nvSpPr>
          <p:cNvPr id="11" name="Прямоугольник 10"/>
          <p:cNvSpPr/>
          <p:nvPr/>
        </p:nvSpPr>
        <p:spPr>
          <a:xfrm>
            <a:off x="914400" y="533400"/>
            <a:ext cx="73152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/>
              <a:t>Китаец </a:t>
            </a:r>
            <a:r>
              <a:rPr lang="ru-RU" sz="2800" b="1" dirty="0" err="1" smtClean="0"/>
              <a:t>Хе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Пингпинг</a:t>
            </a:r>
            <a:r>
              <a:rPr lang="ru-RU" sz="2800" b="1" dirty="0" smtClean="0"/>
              <a:t> улыбается, стоя рядом с Султаном </a:t>
            </a:r>
            <a:r>
              <a:rPr lang="ru-RU" sz="2800" b="1" dirty="0" err="1" smtClean="0"/>
              <a:t>Кёсеном</a:t>
            </a:r>
            <a:r>
              <a:rPr lang="ru-RU" sz="2800" b="1" dirty="0" smtClean="0"/>
              <a:t> во время </a:t>
            </a:r>
            <a:r>
              <a:rPr lang="ru-RU" sz="2800" b="1" dirty="0" err="1" smtClean="0"/>
              <a:t>промо-акции</a:t>
            </a:r>
            <a:r>
              <a:rPr lang="ru-RU" sz="2800" b="1" dirty="0" smtClean="0"/>
              <a:t> в Стамбуле 14 января 2010 года. </a:t>
            </a:r>
            <a:r>
              <a:rPr lang="ru-RU" sz="2800" b="1" dirty="0" err="1" smtClean="0"/>
              <a:t>Хе</a:t>
            </a:r>
            <a:r>
              <a:rPr lang="ru-RU" sz="2800" b="1" dirty="0" smtClean="0"/>
              <a:t> с ростом 73 см и </a:t>
            </a:r>
            <a:r>
              <a:rPr lang="ru-RU" sz="2800" b="1" dirty="0" err="1" smtClean="0"/>
              <a:t>Кёсен</a:t>
            </a:r>
            <a:r>
              <a:rPr lang="ru-RU" sz="2800" b="1" dirty="0" smtClean="0"/>
              <a:t> с ростом 246,5 см были названы Книгой рекордов Гиннеса самым маленьким и самым большим человеком на земле, соответственно. </a:t>
            </a:r>
            <a:r>
              <a:rPr lang="ru-RU" sz="2800" b="1" dirty="0" smtClean="0"/>
              <a:t>()</a:t>
            </a:r>
            <a:r>
              <a:rPr lang="ru-RU" sz="2800" b="1" dirty="0" smtClean="0"/>
              <a:t/>
            </a:r>
            <a:br>
              <a:rPr lang="ru-RU" sz="2800" b="1" dirty="0" smtClean="0"/>
            </a:br>
            <a:endParaRPr lang="ru-RU" sz="2800" b="1" dirty="0"/>
          </a:p>
        </p:txBody>
      </p:sp>
      <p:pic>
        <p:nvPicPr>
          <p:cNvPr id="12" name="Picture 4" descr="http://images.webpark.ru/uploads54/100322/Guinnes_0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990600"/>
            <a:ext cx="8055428" cy="56388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1746" name="Picture 2" descr="C:\Users\Администратор\Desktop\создаем презентации к урокам\фоны для презентации2\modern_powerpoint_background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04800" y="-228600"/>
            <a:ext cx="9753600" cy="7315200"/>
          </a:xfrm>
          <a:prstGeom prst="rect">
            <a:avLst/>
          </a:prstGeom>
          <a:noFill/>
        </p:spPr>
      </p:pic>
      <p:pic>
        <p:nvPicPr>
          <p:cNvPr id="31748" name="Picture 4" descr="http://images.webpark.ru/uploads54/100322/Guinnes_0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1223" y="457200"/>
            <a:ext cx="8615717" cy="59340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C:\Users\Администратор\Desktop\создаем презентации к урокам\фоны для презентации2\master04_background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1"/>
            <a:ext cx="9149716" cy="6858000"/>
          </a:xfrm>
          <a:prstGeom prst="rect">
            <a:avLst/>
          </a:prstGeom>
          <a:noFill/>
        </p:spPr>
      </p:pic>
      <p:sp>
        <p:nvSpPr>
          <p:cNvPr id="3" name="Заголовок 2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i="1" dirty="0" smtClean="0">
                <a:solidFill>
                  <a:srgbClr val="D60093"/>
                </a:solidFill>
              </a:rPr>
              <a:t>Кто дольше всех  проскачет на скакалке</a:t>
            </a:r>
            <a:endParaRPr lang="ru-RU" i="1" dirty="0">
              <a:solidFill>
                <a:srgbClr val="D60093"/>
              </a:solidFill>
            </a:endParaRPr>
          </a:p>
        </p:txBody>
      </p:sp>
      <p:pic>
        <p:nvPicPr>
          <p:cNvPr id="23554" name="Picture 2" descr="C:\Users\Администратор\AppData\Local\Microsoft\Windows\Temporary Internet Files\Content.IE5\A0JCMSXU\MM900236492[1]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43200" y="1981200"/>
            <a:ext cx="3777488" cy="44267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C:\Users\Администратор\Desktop\создаем презентации к урокам\фоны для презентации2\modern_powerpoint_background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016000" y="0"/>
            <a:ext cx="10769600" cy="8077200"/>
          </a:xfrm>
          <a:prstGeom prst="rect">
            <a:avLst/>
          </a:prstGeom>
          <a:noFill/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762000"/>
            <a:ext cx="8077200" cy="1524000"/>
          </a:xfrm>
        </p:spPr>
        <p:txBody>
          <a:bodyPr>
            <a:noAutofit/>
          </a:bodyPr>
          <a:lstStyle/>
          <a:p>
            <a:r>
              <a:rPr lang="ru-RU" sz="6600" i="1" dirty="0" smtClean="0">
                <a:solidFill>
                  <a:srgbClr val="D60093"/>
                </a:solidFill>
              </a:rPr>
              <a:t>Самые длинные волосы</a:t>
            </a:r>
            <a:endParaRPr lang="ru-RU" sz="6600" i="1" dirty="0">
              <a:solidFill>
                <a:srgbClr val="D60093"/>
              </a:solidFill>
            </a:endParaRPr>
          </a:p>
        </p:txBody>
      </p:sp>
      <p:pic>
        <p:nvPicPr>
          <p:cNvPr id="25603" name="Picture 3" descr="C:\Users\Администратор\AppData\Local\Microsoft\Windows\Temporary Internet Files\Content.IE5\8NI7REX2\MC90044050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29000" y="3657600"/>
            <a:ext cx="2774950" cy="350520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2004822" y="2362201"/>
            <a:ext cx="4853178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200" b="1" i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Варвара </a:t>
            </a:r>
            <a:r>
              <a:rPr lang="ru-RU" sz="3200" b="1" i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краса-длинная</a:t>
            </a:r>
            <a:r>
              <a:rPr lang="ru-RU" sz="3200" b="1" i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коса</a:t>
            </a:r>
            <a:endParaRPr lang="ru-RU" sz="3200" b="1" i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C:\Users\Администратор\Desktop\создаем презентации к урокам\фоны для презентации2\modern_powerpoint_background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04800" y="-228600"/>
            <a:ext cx="9753600" cy="7315200"/>
          </a:xfrm>
          <a:prstGeom prst="rect">
            <a:avLst/>
          </a:prstGeom>
          <a:noFill/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62000" y="1752600"/>
            <a:ext cx="7696200" cy="1828800"/>
          </a:xfrm>
        </p:spPr>
        <p:txBody>
          <a:bodyPr>
            <a:normAutofit/>
          </a:bodyPr>
          <a:lstStyle/>
          <a:p>
            <a:r>
              <a:rPr lang="ru-RU" sz="5400" b="1" i="1" dirty="0" smtClean="0">
                <a:solidFill>
                  <a:srgbClr val="FF0000"/>
                </a:solidFill>
              </a:rPr>
              <a:t>Морской волк</a:t>
            </a:r>
            <a:endParaRPr lang="ru-RU" sz="5400" b="1" i="1" dirty="0">
              <a:solidFill>
                <a:srgbClr val="FF0000"/>
              </a:solidFill>
            </a:endParaRPr>
          </a:p>
        </p:txBody>
      </p:sp>
      <p:pic>
        <p:nvPicPr>
          <p:cNvPr id="26627" name="Picture 3" descr="C:\Users\Администратор\AppData\Local\Microsoft\Windows\Temporary Internet Files\Content.IE5\WSI4AAGU\MC900195768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6445" y="3429000"/>
            <a:ext cx="2678129" cy="2514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66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 descr="C:\Users\Администратор\Desktop\создаем презентации к урокам\фоны для презентации2\master121_background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228315"/>
            <a:ext cx="9917431" cy="7086315"/>
          </a:xfrm>
          <a:prstGeom prst="rect">
            <a:avLst/>
          </a:prstGeom>
          <a:noFill/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b="1" i="1" dirty="0" smtClean="0">
                <a:solidFill>
                  <a:srgbClr val="FF0000"/>
                </a:solidFill>
              </a:rPr>
              <a:t>Самые длинные ногти</a:t>
            </a:r>
            <a:endParaRPr lang="ru-RU" sz="6000" b="1" i="1" dirty="0">
              <a:solidFill>
                <a:srgbClr val="FF0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012034" y="1371600"/>
            <a:ext cx="5226966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Фрау «Коготок»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27651" name="Picture 3" descr="C:\Users\Администратор\AppData\Local\Microsoft\Windows\Temporary Internet Files\Content.IE5\WSI4AAGU\MC900429693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0" y="2590800"/>
            <a:ext cx="3853365" cy="3810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276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Администратор\Desktop\создаем презентации к урокам\фоны для презентации2\modern_powerpoint_background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04800" y="-228600"/>
            <a:ext cx="9753600" cy="73152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609600" y="990600"/>
            <a:ext cx="7848600" cy="5878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 smtClean="0"/>
              <a:t>                     </a:t>
            </a:r>
            <a:r>
              <a:rPr lang="ru-RU" sz="4000" b="1" i="1" dirty="0" smtClean="0">
                <a:solidFill>
                  <a:srgbClr val="FF0000"/>
                </a:solidFill>
              </a:rPr>
              <a:t>Немного </a:t>
            </a:r>
            <a:r>
              <a:rPr lang="ru-RU" sz="4000" b="1" i="1" dirty="0" smtClean="0">
                <a:solidFill>
                  <a:srgbClr val="FF0000"/>
                </a:solidFill>
              </a:rPr>
              <a:t>истории</a:t>
            </a:r>
            <a:r>
              <a:rPr lang="ru-RU" sz="4000" b="1" i="1" dirty="0" smtClean="0">
                <a:solidFill>
                  <a:srgbClr val="FF0000"/>
                </a:solidFill>
              </a:rPr>
              <a:t>.</a:t>
            </a:r>
          </a:p>
          <a:p>
            <a:r>
              <a:rPr lang="ru-RU" sz="2800" b="1" i="1" dirty="0" smtClean="0"/>
              <a:t> </a:t>
            </a:r>
            <a:r>
              <a:rPr lang="ru-RU" sz="2800" b="1" i="1" dirty="0" smtClean="0"/>
              <a:t>Все началось 10 ноября 1951 года, когда англичанин сэр </a:t>
            </a:r>
            <a:r>
              <a:rPr lang="ru-RU" sz="2800" b="1" i="1" dirty="0" err="1" smtClean="0"/>
              <a:t>Хью-Бивер</a:t>
            </a:r>
            <a:r>
              <a:rPr lang="ru-RU" sz="2800" b="1" i="1" dirty="0" smtClean="0"/>
              <a:t>, управляющий компанией «</a:t>
            </a:r>
            <a:r>
              <a:rPr lang="ru-RU" sz="2800" b="1" i="1" dirty="0" err="1" smtClean="0"/>
              <a:t>Гиннесс</a:t>
            </a:r>
            <a:r>
              <a:rPr lang="ru-RU" sz="2800" b="1" i="1" dirty="0" smtClean="0"/>
              <a:t>», охотился с друзьями в местечке под названием Северная Грязь на юго-востоке Ирландии. Между охотниками разгорелся спор, кто является самой быстрой птицей Европы — золотистая ржанка или тетерев</a:t>
            </a:r>
            <a:r>
              <a:rPr lang="ru-RU" sz="2800" b="1" i="1" dirty="0" smtClean="0"/>
              <a:t>.</a:t>
            </a:r>
          </a:p>
          <a:p>
            <a:r>
              <a:rPr lang="ru-RU" sz="2800" dirty="0" smtClean="0"/>
              <a:t> </a:t>
            </a:r>
            <a:r>
              <a:rPr lang="ru-RU" sz="2800" b="1" i="1" dirty="0" smtClean="0"/>
              <a:t>И тогда сэр </a:t>
            </a:r>
            <a:r>
              <a:rPr lang="ru-RU" sz="2800" b="1" i="1" dirty="0" err="1" smtClean="0"/>
              <a:t>Хью</a:t>
            </a:r>
            <a:r>
              <a:rPr lang="ru-RU" sz="2800" b="1" i="1" dirty="0" smtClean="0"/>
              <a:t> подумал, что подобные вопросы обсуждаются во всех графствах Англии и Ирландии</a:t>
            </a:r>
            <a:endParaRPr lang="ru-RU" sz="2800" b="1" i="1" dirty="0" smtClean="0"/>
          </a:p>
          <a:p>
            <a:endParaRPr lang="ru-RU" sz="2800" b="1" i="1" dirty="0"/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 descr="C:\Users\Администратор\Desktop\создаем презентации к урокам\фоны для презентации2\master04_background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285109"/>
            <a:ext cx="9525000" cy="7134831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762000" y="0"/>
            <a:ext cx="79248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 smtClean="0"/>
              <a:t>Самые длинные ногти на руках женщины. </a:t>
            </a:r>
          </a:p>
          <a:p>
            <a:r>
              <a:rPr lang="ru-RU" sz="2400" b="1" i="1" dirty="0" smtClean="0">
                <a:hlinkClick r:id="rId3"/>
              </a:rPr>
              <a:t>Самые длинные ногти</a:t>
            </a:r>
            <a:r>
              <a:rPr lang="ru-RU" sz="2400" b="1" i="1" dirty="0" smtClean="0"/>
              <a:t> принадлежат </a:t>
            </a:r>
            <a:r>
              <a:rPr lang="ru-RU" sz="2400" b="1" i="1" dirty="0" err="1" smtClean="0"/>
              <a:t>Крис</a:t>
            </a:r>
            <a:r>
              <a:rPr lang="ru-RU" sz="2400" b="1" i="1" dirty="0" smtClean="0"/>
              <a:t> “Графине” </a:t>
            </a:r>
            <a:r>
              <a:rPr lang="ru-RU" sz="2400" b="1" i="1" dirty="0" err="1" smtClean="0"/>
              <a:t>Уолтон</a:t>
            </a:r>
            <a:r>
              <a:rPr lang="ru-RU" sz="2400" b="1" i="1" dirty="0" smtClean="0"/>
              <a:t>, и их длина составляет в сумме 3,09 м на левой руке и 2,88 м на правой на момент измерения в Лас-Вегасе, 21 февраля </a:t>
            </a:r>
            <a:r>
              <a:rPr lang="ru-RU" sz="2000" b="1" i="1" dirty="0" smtClean="0"/>
              <a:t>2011 года. </a:t>
            </a:r>
            <a:endParaRPr lang="ru-RU" b="1" dirty="0"/>
          </a:p>
        </p:txBody>
      </p:sp>
      <p:pic>
        <p:nvPicPr>
          <p:cNvPr id="32772" name="Picture 4" descr="&amp;Rcy;&amp;iecy;&amp;kcy;&amp;ocy;&amp;rcy;&amp;dcy;&amp;ycy; &amp;Gcy;&amp;icy;&amp;ncy;&amp;ncy;&amp;iecy;&amp;scy;&amp;acy; 201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362200" y="-76200"/>
            <a:ext cx="5010150" cy="635089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27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C:\Users\Администратор\Desktop\создаем презентации к урокам\фоны для презентации2\modern_powerpoint_background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04800" y="-228600"/>
            <a:ext cx="9753600" cy="7315200"/>
          </a:xfrm>
          <a:prstGeom prst="rect">
            <a:avLst/>
          </a:prstGeom>
          <a:noFill/>
        </p:spPr>
      </p:pic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685800" y="2743200"/>
            <a:ext cx="7696200" cy="1371600"/>
          </a:xfrm>
        </p:spPr>
        <p:txBody>
          <a:bodyPr>
            <a:normAutofit/>
          </a:bodyPr>
          <a:lstStyle/>
          <a:p>
            <a:r>
              <a:rPr lang="ru-RU" sz="5400" b="1" i="1" dirty="0" smtClean="0">
                <a:solidFill>
                  <a:schemeClr val="accent2">
                    <a:lumMod val="50000"/>
                  </a:schemeClr>
                </a:solidFill>
              </a:rPr>
              <a:t>Самый загорелый</a:t>
            </a:r>
            <a:endParaRPr lang="ru-RU" sz="5400" b="1" i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1371600" y="4343400"/>
            <a:ext cx="6400800" cy="1295400"/>
          </a:xfrm>
        </p:spPr>
        <p:txBody>
          <a:bodyPr/>
          <a:lstStyle/>
          <a:p>
            <a:r>
              <a:rPr lang="ru-RU" dirty="0" smtClean="0"/>
              <a:t>« </a:t>
            </a:r>
            <a:r>
              <a:rPr lang="ru-RU" sz="5400" dirty="0" smtClean="0">
                <a:solidFill>
                  <a:schemeClr val="accent2">
                    <a:lumMod val="50000"/>
                  </a:schemeClr>
                </a:solidFill>
              </a:rPr>
              <a:t>Шоколадный заяц»</a:t>
            </a:r>
            <a:endParaRPr lang="ru-RU" sz="5400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24579" name="Picture 3" descr="C:\Users\Администратор\AppData\Local\Microsoft\Windows\Temporary Internet Files\Content.IE5\A0JCMSXU\MC900324466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24200" y="-304800"/>
            <a:ext cx="2209800" cy="328497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24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8674" name="Picture 2" descr="C:\Users\Администратор\Desktop\создаем презентации к урокам\фоны для презентации2\modern_powerpoint_background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04800" y="0"/>
            <a:ext cx="9753600" cy="7315200"/>
          </a:xfrm>
          <a:prstGeom prst="rect">
            <a:avLst/>
          </a:prstGeom>
          <a:noFill/>
        </p:spPr>
      </p:pic>
      <p:sp>
        <p:nvSpPr>
          <p:cNvPr id="10" name="Прямоугольник 9"/>
          <p:cNvSpPr/>
          <p:nvPr/>
        </p:nvSpPr>
        <p:spPr>
          <a:xfrm>
            <a:off x="1752600" y="685800"/>
            <a:ext cx="5410200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Самый веселый , заразительный смех</a:t>
            </a:r>
            <a:endParaRPr lang="ru-RU" sz="4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209800" y="2209800"/>
            <a:ext cx="4572000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66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Смешарик</a:t>
            </a:r>
            <a:endParaRPr lang="ru-RU" sz="6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28675" name="Picture 3" descr="C:\Users\Администратор\AppData\Local\Microsoft\Windows\Temporary Internet Files\Content.IE5\LJRJXHMC\MC900435727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00400" y="3429000"/>
            <a:ext cx="3242607" cy="30403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86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 descr="C:\Users\Администратор\Desktop\создаем презентации к урокам\фоны для презентации2\modern_powerpoint_background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04800" y="-228600"/>
            <a:ext cx="9753600" cy="73152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524000" y="1981200"/>
            <a:ext cx="6096000" cy="2432685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 w="139700" h="139700" prst="divot"/>
          </a:sp3d>
        </p:spPr>
        <p:txBody>
          <a:bodyPr wrap="none" lIns="91440" tIns="45720" rIns="91440" bIns="45720">
            <a:prstTxWarp prst="textChevronInverted">
              <a:avLst/>
            </a:prstTxWarp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8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Спасибо</a:t>
            </a:r>
            <a:endParaRPr lang="ru-RU" sz="8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9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Администратор\Desktop\создаем презентации к урокам\фоны для презентации2\modern_powerpoint_background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04800" y="-228600"/>
            <a:ext cx="9753600" cy="73152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362200" y="457201"/>
            <a:ext cx="3733800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КНИГА РЕКОРДОВ ГИННЕССА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600200" y="3124200"/>
            <a:ext cx="624840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 smtClean="0"/>
              <a:t>Первое издание «Книги рекордов Гиннеса» вышло 27 августа 1955 года, и уже к Новому году взлетело на вершину британского списка бестселлеров. Сегодня книга издается более чем в 100 странах мира, на более чем 23 языках. </a:t>
            </a:r>
            <a:endParaRPr lang="ru-RU" sz="2800" b="1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0" name="Picture 2" descr="Guinness World Records 2013 16 &amp;Rcy;&amp;iecy;&amp;kcy;&amp;ocy;&amp;rcy;&amp;dcy;&amp;ycy; &amp;Gcy;&amp;icy;&amp;ncy;&amp;ncy;&amp;iecy;&amp;scy;&amp;acy; 20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19400" y="304800"/>
            <a:ext cx="4276725" cy="60804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78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Администратор\Desktop\создаем презентации к урокам\фоны для презентации2\modern_powerpoint_background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04800" y="-228600"/>
            <a:ext cx="9753600" cy="7315200"/>
          </a:xfrm>
          <a:prstGeom prst="rect">
            <a:avLst/>
          </a:prstGeom>
          <a:noFill/>
        </p:spPr>
      </p:pic>
      <p:pic>
        <p:nvPicPr>
          <p:cNvPr id="4098" name="Picture 2" descr="&amp;Scy;&amp;acy;&amp;mcy;&amp;ycy;&amp;jcy; &amp;tcy;&amp;yacy;&amp;zhcy;&amp;iecy;&amp;lcy;&amp;ycy;&amp;jcy; &amp;vcy;&amp;iecy;&amp;lcy;&amp;ocy;&amp;scy;&amp;icy;&amp;pcy;&amp;iecy;&amp;dcy;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400" y="1256926"/>
            <a:ext cx="7467600" cy="5905873"/>
          </a:xfrm>
          <a:prstGeom prst="rect">
            <a:avLst/>
          </a:prstGeom>
          <a:noFill/>
        </p:spPr>
      </p:pic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dirty="0" smtClean="0"/>
              <a:t>Голландец Ван </a:t>
            </a:r>
            <a:r>
              <a:rPr lang="ru-RU" sz="3200" dirty="0" err="1" smtClean="0"/>
              <a:t>Дер</a:t>
            </a:r>
            <a:r>
              <a:rPr lang="ru-RU" sz="3200" dirty="0" smtClean="0"/>
              <a:t> Бошем построил велосипед, который весит 750 килограмм. В дело пошли стальные трубы, части от велосипедов и шина от трактора. </a:t>
            </a:r>
            <a:endParaRPr lang="ru-RU" sz="18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Самая высокая из живущих собак – Зевс, немецкий дог ростом 1,118 м, который живет со своей семьей в </a:t>
            </a:r>
            <a:r>
              <a:rPr lang="ru-RU" sz="2800" b="1" dirty="0" err="1" smtClean="0">
                <a:solidFill>
                  <a:srgbClr val="FF0000"/>
                </a:solidFill>
              </a:rPr>
              <a:t>Отсего</a:t>
            </a:r>
            <a:r>
              <a:rPr lang="ru-RU" sz="2800" b="1" dirty="0" smtClean="0">
                <a:solidFill>
                  <a:srgbClr val="FF0000"/>
                </a:solidFill>
              </a:rPr>
              <a:t>, штат Мичиган, США</a:t>
            </a:r>
            <a:r>
              <a:rPr lang="ru-RU" sz="2800" b="1" dirty="0" smtClean="0">
                <a:solidFill>
                  <a:srgbClr val="FF0000"/>
                </a:solidFill>
              </a:rPr>
              <a:t>.</a:t>
            </a:r>
            <a:endParaRPr lang="ru-RU" sz="2800" b="1" dirty="0">
              <a:solidFill>
                <a:srgbClr val="FF0000"/>
              </a:solidFill>
            </a:endParaRPr>
          </a:p>
        </p:txBody>
      </p:sp>
      <p:pic>
        <p:nvPicPr>
          <p:cNvPr id="35842" name="Picture 2" descr="Guinness World Records 2013 5 &amp;Rcy;&amp;iecy;&amp;kcy;&amp;ocy;&amp;rcy;&amp;dcy;&amp;ycy; &amp;Gcy;&amp;icy;&amp;ncy;&amp;ncy;&amp;iecy;&amp;scy;&amp;acy; 20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247649"/>
            <a:ext cx="8172450" cy="66103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58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Администратор\Desktop\создаем презентации к урокам\фоны для презентации2\modern_powerpoint_background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04800" y="-228600"/>
            <a:ext cx="9753600" cy="7315200"/>
          </a:xfrm>
          <a:prstGeom prst="rect">
            <a:avLst/>
          </a:prstGeom>
          <a:noFill/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685800"/>
            <a:ext cx="8001000" cy="2743200"/>
          </a:xfrm>
        </p:spPr>
        <p:txBody>
          <a:bodyPr>
            <a:noAutofit/>
          </a:bodyPr>
          <a:lstStyle/>
          <a:p>
            <a:r>
              <a:rPr lang="ru-RU" sz="4800" b="1" i="1" dirty="0" smtClean="0">
                <a:solidFill>
                  <a:srgbClr val="C00000"/>
                </a:solidFill>
              </a:rPr>
              <a:t>Кто дольше всех прокрутит обруч</a:t>
            </a:r>
            <a:r>
              <a:rPr lang="ru-RU" sz="4800" b="1" i="1" dirty="0" smtClean="0">
                <a:solidFill>
                  <a:srgbClr val="C00000"/>
                </a:solidFill>
              </a:rPr>
              <a:t>?</a:t>
            </a:r>
            <a:endParaRPr lang="ru-RU" sz="4800" b="1" i="1" dirty="0">
              <a:solidFill>
                <a:srgbClr val="C00000"/>
              </a:solidFill>
            </a:endParaRPr>
          </a:p>
        </p:txBody>
      </p:sp>
      <p:pic>
        <p:nvPicPr>
          <p:cNvPr id="5121" name="Picture 1" descr="C:\Users\Администратор\AppData\Local\Microsoft\Windows\Temporary Internet Files\Content.IE5\8NI7REX2\MM900283653[1]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05199" y="3352800"/>
            <a:ext cx="2632869" cy="236220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C:\Users\Администратор\Desktop\создаем презентации к урокам\фоны для презентации2\modern_powerpoint_background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04800" y="-228600"/>
            <a:ext cx="9753600" cy="731520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542504" y="2967335"/>
            <a:ext cx="805900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Самая короткая фамилия</a:t>
            </a:r>
            <a:endParaRPr lang="ru-RU" sz="5400" b="1" cap="none" spc="0" dirty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7" name="Заголовок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8" name="Подзаголовок 7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8800" b="1" i="1" dirty="0" smtClean="0">
                <a:solidFill>
                  <a:srgbClr val="FF0000"/>
                </a:solidFill>
              </a:rPr>
              <a:t>О </a:t>
            </a:r>
            <a:endParaRPr lang="ru-RU" sz="8800" b="1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C:\Users\Администратор\Desktop\создаем презентации к урокам\фоны для презентации2\fuzz_gree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04800" y="-228600"/>
            <a:ext cx="9753600" cy="73152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690972" y="762000"/>
            <a:ext cx="8224428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435422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Самая длинная фамилия</a:t>
            </a:r>
          </a:p>
          <a:p>
            <a:pPr algn="ctr"/>
            <a:r>
              <a:rPr lang="ru-RU" sz="5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435422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(</a:t>
            </a:r>
            <a:r>
              <a:rPr lang="ru-RU" sz="5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более 10 или 12 букв</a:t>
            </a:r>
            <a:r>
              <a:rPr lang="ru-RU" sz="5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435422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)</a:t>
            </a:r>
            <a:endParaRPr lang="ru-RU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435422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286000" y="2971800"/>
            <a:ext cx="47244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800" dirty="0" smtClean="0"/>
              <a:t> </a:t>
            </a:r>
            <a:r>
              <a:rPr lang="ru-RU" sz="3600" b="1" i="1" dirty="0" smtClean="0">
                <a:solidFill>
                  <a:srgbClr val="00B050"/>
                </a:solidFill>
              </a:rPr>
              <a:t>Самая длинная </a:t>
            </a:r>
            <a:r>
              <a:rPr lang="ru-RU" sz="3600" b="1" i="1" dirty="0" smtClean="0">
                <a:solidFill>
                  <a:srgbClr val="00B050"/>
                </a:solidFill>
              </a:rPr>
              <a:t>фамилия в мире — шотландская, и состоит она из </a:t>
            </a:r>
            <a:r>
              <a:rPr lang="ru-RU" sz="3600" b="1" i="1" dirty="0" smtClean="0">
                <a:solidFill>
                  <a:srgbClr val="FF0000"/>
                </a:solidFill>
              </a:rPr>
              <a:t>29 </a:t>
            </a:r>
            <a:r>
              <a:rPr lang="ru-RU" sz="3600" b="1" i="1" dirty="0" smtClean="0">
                <a:solidFill>
                  <a:srgbClr val="00B050"/>
                </a:solidFill>
              </a:rPr>
              <a:t>букв. </a:t>
            </a:r>
            <a:endParaRPr lang="ru-RU" sz="3600" b="1" i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</TotalTime>
  <Words>394</Words>
  <Application>Microsoft Office PowerPoint</Application>
  <PresentationFormat>Экран (4:3)</PresentationFormat>
  <Paragraphs>34</Paragraphs>
  <Slides>23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Office Theme</vt:lpstr>
      <vt:lpstr>Слайд 1</vt:lpstr>
      <vt:lpstr>Слайд 2</vt:lpstr>
      <vt:lpstr>Слайд 3</vt:lpstr>
      <vt:lpstr>Слайд 4</vt:lpstr>
      <vt:lpstr>Голландец Ван Дер Бошем построил велосипед, который весит 750 килограмм. В дело пошли стальные трубы, части от велосипедов и шина от трактора. </vt:lpstr>
      <vt:lpstr>Самая высокая из живущих собак – Зевс, немецкий дог ростом 1,118 м, который живет со своей семьей в Отсего, штат Мичиган, США.</vt:lpstr>
      <vt:lpstr>Кто дольше всех прокрутит обруч?</vt:lpstr>
      <vt:lpstr>Слайд 8</vt:lpstr>
      <vt:lpstr>Слайд 9</vt:lpstr>
      <vt:lpstr>Самое короткое имя </vt:lpstr>
      <vt:lpstr>Слайд 11</vt:lpstr>
      <vt:lpstr>Самый высокий в отряде</vt:lpstr>
      <vt:lpstr>Кто самый маленький? </vt:lpstr>
      <vt:lpstr>Слайд 14</vt:lpstr>
      <vt:lpstr>Слайд 15</vt:lpstr>
      <vt:lpstr>Кто дольше всех  проскачет на скакалке</vt:lpstr>
      <vt:lpstr>Самые длинные волосы</vt:lpstr>
      <vt:lpstr>Морской волк</vt:lpstr>
      <vt:lpstr>Самые длинные ногти</vt:lpstr>
      <vt:lpstr>Слайд 20</vt:lpstr>
      <vt:lpstr>Самый загорелый</vt:lpstr>
      <vt:lpstr>Слайд 22</vt:lpstr>
      <vt:lpstr>Слайд 23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Администратор</dc:creator>
  <cp:lastModifiedBy>GYPNORION</cp:lastModifiedBy>
  <cp:revision>13</cp:revision>
  <dcterms:created xsi:type="dcterms:W3CDTF">2014-06-06T19:20:15Z</dcterms:created>
  <dcterms:modified xsi:type="dcterms:W3CDTF">2014-06-06T21:21:25Z</dcterms:modified>
</cp:coreProperties>
</file>