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929618" cy="1975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Великая </a:t>
            </a:r>
            <a:br>
              <a:rPr lang="ru-RU" sz="4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Отечественная </a:t>
            </a:r>
            <a:br>
              <a:rPr lang="ru-RU" sz="4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война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pic>
        <p:nvPicPr>
          <p:cNvPr id="4" name="Рисунок 3" descr="C:\Users\1\Pictures\9may_view.jpg"/>
          <p:cNvPicPr/>
          <p:nvPr/>
        </p:nvPicPr>
        <p:blipFill>
          <a:blip r:embed="rId2" cstate="print"/>
          <a:srcRect l="25445" t="29841" r="1921" b="-597"/>
          <a:stretch>
            <a:fillRect/>
          </a:stretch>
        </p:blipFill>
        <p:spPr bwMode="auto">
          <a:xfrm>
            <a:off x="2428860" y="3143248"/>
            <a:ext cx="450059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1\Pictures\1a12425068f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2285992"/>
            <a:ext cx="328614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09" y="285728"/>
          <a:ext cx="8501090" cy="175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826"/>
                <a:gridCol w="6572264"/>
              </a:tblGrid>
              <a:tr h="373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15240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июня 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1941 </a:t>
                      </a: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— 8-9 мая 1945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89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152400" marT="0" marB="0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Агрессия Германии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780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152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Победа </a:t>
                      </a: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СССР,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безоговорочная </a:t>
                      </a:r>
                      <a:r>
                        <a:rPr kumimoji="0" lang="ru-RU" sz="24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капитуляция Германии</a:t>
                      </a:r>
                      <a:endParaRPr kumimoji="0"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5715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июля 1942 года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972452" cy="52840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правом берегу перед переправой скопилось около 5 тысяч единиц техники. Здесь были и санитарные машины, и машины с горючим, боеприпасами, и множество другой военной техники. У каждой машины был водитель, около некоторых машин - сопровождающие и старшие, т.е. все, кто не мог бросить машины и пешком перейти на противоположный берег. Уйти означало одно - покинуть боевой пост, а за это - расстрел!</a:t>
            </a:r>
          </a:p>
          <a:p>
            <a:endParaRPr lang="ru-RU" dirty="0"/>
          </a:p>
        </p:txBody>
      </p:sp>
      <p:pic>
        <p:nvPicPr>
          <p:cNvPr id="4" name="Рисунок 3" descr="C:\Users\1\Pictures\wow.jpg"/>
          <p:cNvPicPr/>
          <p:nvPr/>
        </p:nvPicPr>
        <p:blipFill>
          <a:blip r:embed="rId3" cstate="print"/>
          <a:srcRect b="11053"/>
          <a:stretch>
            <a:fillRect/>
          </a:stretch>
        </p:blipFill>
        <p:spPr bwMode="auto">
          <a:xfrm>
            <a:off x="2928926" y="4286256"/>
            <a:ext cx="371477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12064"/>
            <a:ext cx="8001056" cy="1845366"/>
          </a:xfrm>
        </p:spPr>
        <p:txBody>
          <a:bodyPr/>
          <a:lstStyle/>
          <a:p>
            <a:pPr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Переправа гудела, как большой муравейник. В этот день было решено не прекращать переправу с приходом рассвета, слишком уж много скопилось техники. А немец как будто только этого и ждал. 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Около трех десятков самолетов, по­очередно заходя на бомбометание, начали свое черное дело. 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1\Pictures\Voina.jpg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8794" y="2571744"/>
            <a:ext cx="6072230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1\Pictures\untitled.bmp"/>
          <p:cNvPicPr/>
          <p:nvPr/>
        </p:nvPicPr>
        <p:blipFill>
          <a:blip r:embed="rId3" cstate="print"/>
          <a:srcRect t="19263"/>
          <a:stretch>
            <a:fillRect/>
          </a:stretch>
        </p:blipFill>
        <p:spPr bwMode="auto">
          <a:xfrm>
            <a:off x="357158" y="3500438"/>
            <a:ext cx="878684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28604"/>
            <a:ext cx="7972452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ru-RU" sz="2400" b="1" spc="-1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мгновенно, как факелы, вспыхнули бензовозы, стали взрываться машины с боеприпасами, гул самолетов смешался с разрывами авиабомб. Горели лес, машины, из-за дыма день превратился в ночь, многие попытались – кто вплавь, кто приспособив плетни – перебраться на противоположный, как им казалось, спасительный берег. Закончив бомбометание, самолеты начали расстреливать людей из пулеметов, донская вода ниже по течению сделалась бурой - так много крови смешалось с водой...</a:t>
            </a:r>
            <a:endParaRPr lang="ru-RU" sz="2400" b="1" spc="-1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12064"/>
            <a:ext cx="7615262" cy="2202556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того момента Вешенская стала на 6 месяцев передовой линией обороны. В этот трагический день 12 июля был создан Сталинградский фронт, в состав которого вошли дивизии, расположенные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Вешенском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районе, и в этот же день приняли свой первый бой бойцы 153 стрелковой дивизии, обороняя хутора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Водянский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Калиновский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1\Pictures\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4546" y="3071810"/>
            <a:ext cx="4902298" cy="32845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Погибли тысячи, защищая и освобождая шолоховскую землю. Но эта первая трагедия, приведшая к единовременной массовой гибели людей, должна остаться в нашей памяти навсегда: и не только как пример мужества и героизма русского солдата, но и как урок нам, ныне живущим, что мы не должны допустить повторения подобных трагедий в будущем. </a:t>
            </a: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Война  это не победы, награды и салюты, война - это вот та трагедия переправы.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Цветы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0"/>
            <a:ext cx="87868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2">
      <a:dk1>
        <a:sysClr val="windowText" lastClr="000000"/>
      </a:dk1>
      <a:lt1>
        <a:sysClr val="window" lastClr="FFFFFF"/>
      </a:lt1>
      <a:dk2>
        <a:srgbClr val="FF0000"/>
      </a:dk2>
      <a:lt2>
        <a:srgbClr val="FF000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2">
    <a:dk1>
      <a:sysClr val="windowText" lastClr="000000"/>
    </a:dk1>
    <a:lt1>
      <a:sysClr val="window" lastClr="FFFFFF"/>
    </a:lt1>
    <a:dk2>
      <a:srgbClr val="FF0000"/>
    </a:dk2>
    <a:lt2>
      <a:srgbClr val="FF0000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Другая 12">
    <a:dk1>
      <a:sysClr val="windowText" lastClr="000000"/>
    </a:dk1>
    <a:lt1>
      <a:sysClr val="window" lastClr="FFFFFF"/>
    </a:lt1>
    <a:dk2>
      <a:srgbClr val="FF0000"/>
    </a:dk2>
    <a:lt2>
      <a:srgbClr val="FF0000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346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Великая   Отечественная  война </vt:lpstr>
      <vt:lpstr>Презентация PowerPoint</vt:lpstr>
      <vt:lpstr>12 июля 1942 года </vt:lpstr>
      <vt:lpstr>Переправа гудела, как большой муравейник. В этот день было решено не прекращать переправу с приходом рассвета, слишком уж много скопилось техники. А немец как будто только этого и ждал.  Около трех десятков самолетов, по­очередно заходя на бомбометание, начали свое черное дело. </vt:lpstr>
      <vt:lpstr>Презентация PowerPoint</vt:lpstr>
      <vt:lpstr>С того момента Вешенская стала на 6 месяцев передовой линией обороны. В этот трагический день 12 июля был создан Сталинградский фронт, в состав которого вошли дивизии, расположенные в Вешенском районе, и в этот же день приняли свой первый бой бойцы 153 стрелковой дивизии, обороняя хутора Водянский и Калиновский.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35</cp:revision>
  <dcterms:created xsi:type="dcterms:W3CDTF">2012-08-30T17:15:54Z</dcterms:created>
  <dcterms:modified xsi:type="dcterms:W3CDTF">2012-08-31T08:33:40Z</dcterms:modified>
</cp:coreProperties>
</file>