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73" r:id="rId12"/>
    <p:sldId id="270" r:id="rId13"/>
    <p:sldId id="274" r:id="rId14"/>
    <p:sldId id="275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A"/>
    <a:srgbClr val="FFFFCC"/>
    <a:srgbClr val="CCFFFF"/>
    <a:srgbClr val="FFFF00"/>
    <a:srgbClr val="FFFF99"/>
    <a:srgbClr val="002776"/>
    <a:srgbClr val="FFFF66"/>
    <a:srgbClr val="01316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86" autoAdjust="0"/>
    <p:restoredTop sz="94660"/>
  </p:normalViewPr>
  <p:slideViewPr>
    <p:cSldViewPr showGuides="1">
      <p:cViewPr>
        <p:scale>
          <a:sx n="100" d="100"/>
          <a:sy n="100" d="100"/>
        </p:scale>
        <p:origin x="-840" y="294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04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2D6C58-F237-4B40-86D2-1B398294477D}" type="doc">
      <dgm:prSet loTypeId="urn:microsoft.com/office/officeart/2005/8/layout/cycle3" loCatId="cycle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117BE0FE-44C7-4DBA-9002-1EBFED2FD8E4}">
      <dgm:prSet phldrT="[Текст]" custT="1"/>
      <dgm:spPr>
        <a:solidFill>
          <a:srgbClr val="FFFFCC"/>
        </a:solidFill>
      </dgm:spPr>
      <dgm:t>
        <a:bodyPr/>
        <a:lstStyle/>
        <a:p>
          <a:r>
            <a:rPr lang="ru-RU" sz="2000" b="1" dirty="0" smtClean="0">
              <a:solidFill>
                <a:srgbClr val="00339A"/>
              </a:solidFill>
              <a:latin typeface="Comic Sans MS" pitchFamily="66" charset="0"/>
            </a:rPr>
            <a:t>Название, девиз, эмблема</a:t>
          </a:r>
          <a:endParaRPr lang="ru-RU" sz="2000" b="1" dirty="0">
            <a:solidFill>
              <a:srgbClr val="00339A"/>
            </a:solidFill>
            <a:latin typeface="Comic Sans MS" pitchFamily="66" charset="0"/>
          </a:endParaRPr>
        </a:p>
      </dgm:t>
    </dgm:pt>
    <dgm:pt modelId="{0891899A-0788-4934-8BAA-8EAED92B8AC1}" type="parTrans" cxnId="{A5EC451B-7712-4F3A-B9AA-51106C589BE9}">
      <dgm:prSet/>
      <dgm:spPr/>
      <dgm:t>
        <a:bodyPr/>
        <a:lstStyle/>
        <a:p>
          <a:endParaRPr lang="ru-RU"/>
        </a:p>
      </dgm:t>
    </dgm:pt>
    <dgm:pt modelId="{622329E2-0D97-41E8-8A8C-69780C1A449F}" type="sibTrans" cxnId="{A5EC451B-7712-4F3A-B9AA-51106C589BE9}">
      <dgm:prSet/>
      <dgm:spPr>
        <a:solidFill>
          <a:srgbClr val="00339A"/>
        </a:solidFill>
      </dgm:spPr>
      <dgm:t>
        <a:bodyPr/>
        <a:lstStyle/>
        <a:p>
          <a:endParaRPr lang="ru-RU"/>
        </a:p>
      </dgm:t>
    </dgm:pt>
    <dgm:pt modelId="{C9F37E4F-C289-4D35-B88C-739EAFC9D43D}">
      <dgm:prSet phldrT="[Текст]" custT="1"/>
      <dgm:spPr>
        <a:solidFill>
          <a:srgbClr val="FFFFCC"/>
        </a:solidFill>
      </dgm:spPr>
      <dgm:t>
        <a:bodyPr/>
        <a:lstStyle/>
        <a:p>
          <a:r>
            <a:rPr lang="ru-RU" sz="2000" b="1" dirty="0" smtClean="0">
              <a:solidFill>
                <a:srgbClr val="00339A"/>
              </a:solidFill>
              <a:latin typeface="Comic Sans MS" pitchFamily="66" charset="0"/>
            </a:rPr>
            <a:t>Поручения</a:t>
          </a:r>
          <a:endParaRPr lang="ru-RU" sz="2000" b="1" dirty="0">
            <a:solidFill>
              <a:srgbClr val="00339A"/>
            </a:solidFill>
            <a:latin typeface="Comic Sans MS" pitchFamily="66" charset="0"/>
          </a:endParaRPr>
        </a:p>
      </dgm:t>
    </dgm:pt>
    <dgm:pt modelId="{8A7218BA-A383-49AC-BC0C-BA6E382D6A4A}" type="parTrans" cxnId="{CAA7ACA4-F640-427E-AEAC-AAE26B1D7579}">
      <dgm:prSet/>
      <dgm:spPr/>
      <dgm:t>
        <a:bodyPr/>
        <a:lstStyle/>
        <a:p>
          <a:endParaRPr lang="ru-RU"/>
        </a:p>
      </dgm:t>
    </dgm:pt>
    <dgm:pt modelId="{EF571C6D-3D0B-4FD1-AFEC-C06822077E92}" type="sibTrans" cxnId="{CAA7ACA4-F640-427E-AEAC-AAE26B1D7579}">
      <dgm:prSet/>
      <dgm:spPr/>
      <dgm:t>
        <a:bodyPr/>
        <a:lstStyle/>
        <a:p>
          <a:endParaRPr lang="ru-RU"/>
        </a:p>
      </dgm:t>
    </dgm:pt>
    <dgm:pt modelId="{56D5D978-E997-42C0-BFBC-DF34FCFA7F3A}">
      <dgm:prSet phldrT="[Текст]" custT="1"/>
      <dgm:spPr>
        <a:solidFill>
          <a:srgbClr val="FFFFCC"/>
        </a:solidFill>
      </dgm:spPr>
      <dgm:t>
        <a:bodyPr/>
        <a:lstStyle/>
        <a:p>
          <a:r>
            <a:rPr lang="ru-RU" sz="2400" b="1" dirty="0" smtClean="0">
              <a:solidFill>
                <a:srgbClr val="00339A"/>
              </a:solidFill>
              <a:latin typeface="Comic Sans MS" pitchFamily="66" charset="0"/>
            </a:rPr>
            <a:t>Экран успеха</a:t>
          </a:r>
          <a:endParaRPr lang="ru-RU" sz="2400" b="1" dirty="0">
            <a:solidFill>
              <a:srgbClr val="00339A"/>
            </a:solidFill>
            <a:latin typeface="Comic Sans MS" pitchFamily="66" charset="0"/>
          </a:endParaRPr>
        </a:p>
      </dgm:t>
    </dgm:pt>
    <dgm:pt modelId="{46B2975C-036F-47BE-80CB-F123D0879112}" type="parTrans" cxnId="{C3E22539-62CD-4DFF-9D29-1BDD82E3EBB2}">
      <dgm:prSet/>
      <dgm:spPr/>
      <dgm:t>
        <a:bodyPr/>
        <a:lstStyle/>
        <a:p>
          <a:endParaRPr lang="ru-RU"/>
        </a:p>
      </dgm:t>
    </dgm:pt>
    <dgm:pt modelId="{D9D1CB9D-F473-47EF-8960-5AC79D8A93BA}" type="sibTrans" cxnId="{C3E22539-62CD-4DFF-9D29-1BDD82E3EBB2}">
      <dgm:prSet/>
      <dgm:spPr/>
      <dgm:t>
        <a:bodyPr/>
        <a:lstStyle/>
        <a:p>
          <a:endParaRPr lang="ru-RU"/>
        </a:p>
      </dgm:t>
    </dgm:pt>
    <dgm:pt modelId="{78D79240-8032-4ACE-A3D4-EF5420B39113}">
      <dgm:prSet phldrT="[Текст]" custT="1"/>
      <dgm:spPr>
        <a:solidFill>
          <a:srgbClr val="FFFFCC"/>
        </a:solidFill>
      </dgm:spPr>
      <dgm:t>
        <a:bodyPr/>
        <a:lstStyle/>
        <a:p>
          <a:r>
            <a:rPr lang="ru-RU" sz="1800" b="1" dirty="0" smtClean="0">
              <a:solidFill>
                <a:srgbClr val="00339A"/>
              </a:solidFill>
              <a:latin typeface="Comic Sans MS" pitchFamily="66" charset="0"/>
            </a:rPr>
            <a:t>Правила школьной жизни (заповеди, кодекс)</a:t>
          </a:r>
          <a:endParaRPr lang="ru-RU" sz="1800" b="1" dirty="0">
            <a:solidFill>
              <a:srgbClr val="00339A"/>
            </a:solidFill>
            <a:latin typeface="Comic Sans MS" pitchFamily="66" charset="0"/>
          </a:endParaRPr>
        </a:p>
      </dgm:t>
    </dgm:pt>
    <dgm:pt modelId="{EA4F1C90-C7BB-40B3-BB21-EC9A47EC717E}" type="parTrans" cxnId="{59B20096-D38A-4F40-84DF-57B9EBA90430}">
      <dgm:prSet/>
      <dgm:spPr/>
      <dgm:t>
        <a:bodyPr/>
        <a:lstStyle/>
        <a:p>
          <a:endParaRPr lang="ru-RU"/>
        </a:p>
      </dgm:t>
    </dgm:pt>
    <dgm:pt modelId="{44DA17E5-43C7-40A6-A1A0-E074DB2C0696}" type="sibTrans" cxnId="{59B20096-D38A-4F40-84DF-57B9EBA90430}">
      <dgm:prSet/>
      <dgm:spPr/>
      <dgm:t>
        <a:bodyPr/>
        <a:lstStyle/>
        <a:p>
          <a:endParaRPr lang="ru-RU"/>
        </a:p>
      </dgm:t>
    </dgm:pt>
    <dgm:pt modelId="{E3BDE2EA-1DF7-4580-9481-D171DCAEC803}">
      <dgm:prSet phldrT="[Текст]" custT="1"/>
      <dgm:spPr>
        <a:solidFill>
          <a:srgbClr val="FFFFCC"/>
        </a:solidFill>
      </dgm:spPr>
      <dgm:t>
        <a:bodyPr/>
        <a:lstStyle/>
        <a:p>
          <a:r>
            <a:rPr lang="ru-RU" sz="2400" b="1" dirty="0" smtClean="0">
              <a:solidFill>
                <a:srgbClr val="00339A"/>
              </a:solidFill>
              <a:latin typeface="Comic Sans MS" pitchFamily="66" charset="0"/>
            </a:rPr>
            <a:t>План КТД класса</a:t>
          </a:r>
          <a:endParaRPr lang="ru-RU" sz="2400" b="1" dirty="0">
            <a:solidFill>
              <a:srgbClr val="00339A"/>
            </a:solidFill>
            <a:latin typeface="Comic Sans MS" pitchFamily="66" charset="0"/>
          </a:endParaRPr>
        </a:p>
      </dgm:t>
    </dgm:pt>
    <dgm:pt modelId="{48E2480C-79DD-4C41-8ED4-30F3B3EFDE29}" type="parTrans" cxnId="{68C05190-48EF-4493-B85F-4819487480B2}">
      <dgm:prSet/>
      <dgm:spPr/>
      <dgm:t>
        <a:bodyPr/>
        <a:lstStyle/>
        <a:p>
          <a:endParaRPr lang="ru-RU"/>
        </a:p>
      </dgm:t>
    </dgm:pt>
    <dgm:pt modelId="{D24FFFC6-9426-484C-98E5-CB024A3358D3}" type="sibTrans" cxnId="{68C05190-48EF-4493-B85F-4819487480B2}">
      <dgm:prSet/>
      <dgm:spPr/>
      <dgm:t>
        <a:bodyPr/>
        <a:lstStyle/>
        <a:p>
          <a:endParaRPr lang="ru-RU"/>
        </a:p>
      </dgm:t>
    </dgm:pt>
    <dgm:pt modelId="{22B0FCBB-B5EE-4AE2-8879-0B71CBD23E7A}" type="pres">
      <dgm:prSet presAssocID="{542D6C58-F237-4B40-86D2-1B39829447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EE4157-6564-41AC-AAB1-9434B78F0312}" type="pres">
      <dgm:prSet presAssocID="{542D6C58-F237-4B40-86D2-1B398294477D}" presName="cycle" presStyleCnt="0"/>
      <dgm:spPr/>
    </dgm:pt>
    <dgm:pt modelId="{D844B0DA-29FC-469B-8DB6-F2EFC88146C9}" type="pres">
      <dgm:prSet presAssocID="{117BE0FE-44C7-4DBA-9002-1EBFED2FD8E4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D28A1-BD8E-4EC9-8D84-F87349B0F88F}" type="pres">
      <dgm:prSet presAssocID="{622329E2-0D97-41E8-8A8C-69780C1A449F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EBF1E9F5-8634-4AE8-ADDB-3FA041B53B6C}" type="pres">
      <dgm:prSet presAssocID="{C9F37E4F-C289-4D35-B88C-739EAFC9D43D}" presName="nodeFollowingNodes" presStyleLbl="node1" presStyleIdx="1" presStyleCnt="5" custRadScaleRad="114292" custRadScaleInc="3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1CB0D1-B589-4515-8983-2B26F54499C4}" type="pres">
      <dgm:prSet presAssocID="{56D5D978-E997-42C0-BFBC-DF34FCFA7F3A}" presName="nodeFollowingNodes" presStyleLbl="node1" presStyleIdx="2" presStyleCnt="5" custRadScaleRad="97260" custRadScaleInc="-16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8E0022-03CE-4C84-9CE4-BD7ACCD74473}" type="pres">
      <dgm:prSet presAssocID="{78D79240-8032-4ACE-A3D4-EF5420B39113}" presName="nodeFollowingNodes" presStyleLbl="node1" presStyleIdx="3" presStyleCnt="5" custScaleY="148323" custRadScaleRad="97285" custRadScaleInc="21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05B25-DFE8-4495-B91A-08A5B6E2C66E}" type="pres">
      <dgm:prSet presAssocID="{E3BDE2EA-1DF7-4580-9481-D171DCAEC803}" presName="nodeFollowingNodes" presStyleLbl="node1" presStyleIdx="4" presStyleCnt="5" custScaleX="92697" custScaleY="119360" custRadScaleRad="123344" custRadScaleInc="-20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6F86D2-B549-41EB-AF49-A622DA0EC622}" type="presOf" srcId="{542D6C58-F237-4B40-86D2-1B398294477D}" destId="{22B0FCBB-B5EE-4AE2-8879-0B71CBD23E7A}" srcOrd="0" destOrd="0" presId="urn:microsoft.com/office/officeart/2005/8/layout/cycle3"/>
    <dgm:cxn modelId="{CAA7ACA4-F640-427E-AEAC-AAE26B1D7579}" srcId="{542D6C58-F237-4B40-86D2-1B398294477D}" destId="{C9F37E4F-C289-4D35-B88C-739EAFC9D43D}" srcOrd="1" destOrd="0" parTransId="{8A7218BA-A383-49AC-BC0C-BA6E382D6A4A}" sibTransId="{EF571C6D-3D0B-4FD1-AFEC-C06822077E92}"/>
    <dgm:cxn modelId="{68C05190-48EF-4493-B85F-4819487480B2}" srcId="{542D6C58-F237-4B40-86D2-1B398294477D}" destId="{E3BDE2EA-1DF7-4580-9481-D171DCAEC803}" srcOrd="4" destOrd="0" parTransId="{48E2480C-79DD-4C41-8ED4-30F3B3EFDE29}" sibTransId="{D24FFFC6-9426-484C-98E5-CB024A3358D3}"/>
    <dgm:cxn modelId="{1181C644-B5B9-4808-9E38-78795B0B6288}" type="presOf" srcId="{E3BDE2EA-1DF7-4580-9481-D171DCAEC803}" destId="{2F705B25-DFE8-4495-B91A-08A5B6E2C66E}" srcOrd="0" destOrd="0" presId="urn:microsoft.com/office/officeart/2005/8/layout/cycle3"/>
    <dgm:cxn modelId="{A5EC451B-7712-4F3A-B9AA-51106C589BE9}" srcId="{542D6C58-F237-4B40-86D2-1B398294477D}" destId="{117BE0FE-44C7-4DBA-9002-1EBFED2FD8E4}" srcOrd="0" destOrd="0" parTransId="{0891899A-0788-4934-8BAA-8EAED92B8AC1}" sibTransId="{622329E2-0D97-41E8-8A8C-69780C1A449F}"/>
    <dgm:cxn modelId="{59DFA2C3-29BC-4988-A096-71778C82C045}" type="presOf" srcId="{C9F37E4F-C289-4D35-B88C-739EAFC9D43D}" destId="{EBF1E9F5-8634-4AE8-ADDB-3FA041B53B6C}" srcOrd="0" destOrd="0" presId="urn:microsoft.com/office/officeart/2005/8/layout/cycle3"/>
    <dgm:cxn modelId="{694D8CE4-8C6B-48A6-B3EA-3E1653F66A5A}" type="presOf" srcId="{56D5D978-E997-42C0-BFBC-DF34FCFA7F3A}" destId="{FD1CB0D1-B589-4515-8983-2B26F54499C4}" srcOrd="0" destOrd="0" presId="urn:microsoft.com/office/officeart/2005/8/layout/cycle3"/>
    <dgm:cxn modelId="{93EE7AE6-E515-4677-B9A0-20AEA0712ED9}" type="presOf" srcId="{117BE0FE-44C7-4DBA-9002-1EBFED2FD8E4}" destId="{D844B0DA-29FC-469B-8DB6-F2EFC88146C9}" srcOrd="0" destOrd="0" presId="urn:microsoft.com/office/officeart/2005/8/layout/cycle3"/>
    <dgm:cxn modelId="{59B20096-D38A-4F40-84DF-57B9EBA90430}" srcId="{542D6C58-F237-4B40-86D2-1B398294477D}" destId="{78D79240-8032-4ACE-A3D4-EF5420B39113}" srcOrd="3" destOrd="0" parTransId="{EA4F1C90-C7BB-40B3-BB21-EC9A47EC717E}" sibTransId="{44DA17E5-43C7-40A6-A1A0-E074DB2C0696}"/>
    <dgm:cxn modelId="{C3E22539-62CD-4DFF-9D29-1BDD82E3EBB2}" srcId="{542D6C58-F237-4B40-86D2-1B398294477D}" destId="{56D5D978-E997-42C0-BFBC-DF34FCFA7F3A}" srcOrd="2" destOrd="0" parTransId="{46B2975C-036F-47BE-80CB-F123D0879112}" sibTransId="{D9D1CB9D-F473-47EF-8960-5AC79D8A93BA}"/>
    <dgm:cxn modelId="{25ABEAF9-FEC7-467F-9960-BB6CD94C6BAE}" type="presOf" srcId="{78D79240-8032-4ACE-A3D4-EF5420B39113}" destId="{D38E0022-03CE-4C84-9CE4-BD7ACCD74473}" srcOrd="0" destOrd="0" presId="urn:microsoft.com/office/officeart/2005/8/layout/cycle3"/>
    <dgm:cxn modelId="{0D6D0073-2FFE-488C-8C23-C0272083BAE1}" type="presOf" srcId="{622329E2-0D97-41E8-8A8C-69780C1A449F}" destId="{768D28A1-BD8E-4EC9-8D84-F87349B0F88F}" srcOrd="0" destOrd="0" presId="urn:microsoft.com/office/officeart/2005/8/layout/cycle3"/>
    <dgm:cxn modelId="{935992D2-7DBC-4474-A809-1B21B44E37A5}" type="presParOf" srcId="{22B0FCBB-B5EE-4AE2-8879-0B71CBD23E7A}" destId="{DEEE4157-6564-41AC-AAB1-9434B78F0312}" srcOrd="0" destOrd="0" presId="urn:microsoft.com/office/officeart/2005/8/layout/cycle3"/>
    <dgm:cxn modelId="{4DC3B9B7-31AD-48C2-8662-F9418DF2C65A}" type="presParOf" srcId="{DEEE4157-6564-41AC-AAB1-9434B78F0312}" destId="{D844B0DA-29FC-469B-8DB6-F2EFC88146C9}" srcOrd="0" destOrd="0" presId="urn:microsoft.com/office/officeart/2005/8/layout/cycle3"/>
    <dgm:cxn modelId="{7AB04ADC-9B35-44E9-A970-C702D68CAA02}" type="presParOf" srcId="{DEEE4157-6564-41AC-AAB1-9434B78F0312}" destId="{768D28A1-BD8E-4EC9-8D84-F87349B0F88F}" srcOrd="1" destOrd="0" presId="urn:microsoft.com/office/officeart/2005/8/layout/cycle3"/>
    <dgm:cxn modelId="{850C6087-4070-4BFA-A45B-531810D15E35}" type="presParOf" srcId="{DEEE4157-6564-41AC-AAB1-9434B78F0312}" destId="{EBF1E9F5-8634-4AE8-ADDB-3FA041B53B6C}" srcOrd="2" destOrd="0" presId="urn:microsoft.com/office/officeart/2005/8/layout/cycle3"/>
    <dgm:cxn modelId="{4D7E3F14-9D3D-428C-98E3-44E80734F011}" type="presParOf" srcId="{DEEE4157-6564-41AC-AAB1-9434B78F0312}" destId="{FD1CB0D1-B589-4515-8983-2B26F54499C4}" srcOrd="3" destOrd="0" presId="urn:microsoft.com/office/officeart/2005/8/layout/cycle3"/>
    <dgm:cxn modelId="{352A10E8-6545-4B6C-A181-3C00DE1683C3}" type="presParOf" srcId="{DEEE4157-6564-41AC-AAB1-9434B78F0312}" destId="{D38E0022-03CE-4C84-9CE4-BD7ACCD74473}" srcOrd="4" destOrd="0" presId="urn:microsoft.com/office/officeart/2005/8/layout/cycle3"/>
    <dgm:cxn modelId="{CDCD738A-D47E-4FAE-B6B8-B1EC71F49270}" type="presParOf" srcId="{DEEE4157-6564-41AC-AAB1-9434B78F0312}" destId="{2F705B25-DFE8-4495-B91A-08A5B6E2C66E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48B1AB-F4E6-41DB-97E7-5EAB25312E79}" type="doc">
      <dgm:prSet loTypeId="urn:microsoft.com/office/officeart/2005/8/layout/hList6" loCatId="list" qsTypeId="urn:microsoft.com/office/officeart/2005/8/quickstyle/simple2" qsCatId="simple" csTypeId="urn:microsoft.com/office/officeart/2005/8/colors/accent0_2" csCatId="mainScheme" phldr="1"/>
      <dgm:spPr/>
    </dgm:pt>
    <dgm:pt modelId="{AD997157-B9E1-45CB-82B7-B5A75CAB31D1}">
      <dgm:prSet phldrT="[Текст]" custT="1"/>
      <dgm:spPr>
        <a:solidFill>
          <a:srgbClr val="FFFF00"/>
        </a:solidFill>
        <a:ln>
          <a:solidFill>
            <a:srgbClr val="002776"/>
          </a:solidFill>
        </a:ln>
      </dgm:spPr>
      <dgm:t>
        <a:bodyPr/>
        <a:lstStyle/>
        <a:p>
          <a:r>
            <a:rPr lang="ru-RU" sz="2400" b="1" u="sng" dirty="0" smtClean="0">
              <a:solidFill>
                <a:srgbClr val="00339A"/>
              </a:solidFill>
              <a:latin typeface="Comic Sans MS" pitchFamily="66" charset="0"/>
            </a:rPr>
            <a:t>1 этап</a:t>
          </a:r>
        </a:p>
        <a:p>
          <a:r>
            <a:rPr lang="ru-RU" sz="2000" b="1" dirty="0" smtClean="0">
              <a:solidFill>
                <a:srgbClr val="00339A"/>
              </a:solidFill>
              <a:latin typeface="Comic Sans MS" pitchFamily="66" charset="0"/>
            </a:rPr>
            <a:t>Предварительная работа </a:t>
          </a:r>
          <a:r>
            <a:rPr lang="ru-RU" sz="2000" b="1" dirty="0" err="1" smtClean="0">
              <a:solidFill>
                <a:srgbClr val="00339A"/>
              </a:solidFill>
              <a:latin typeface="Comic Sans MS" pitchFamily="66" charset="0"/>
            </a:rPr>
            <a:t>кл</a:t>
          </a:r>
          <a:r>
            <a:rPr lang="ru-RU" sz="2000" b="1" dirty="0" smtClean="0">
              <a:solidFill>
                <a:srgbClr val="00339A"/>
              </a:solidFill>
              <a:latin typeface="Comic Sans MS" pitchFamily="66" charset="0"/>
            </a:rPr>
            <a:t>. руководителя</a:t>
          </a:r>
          <a:endParaRPr lang="ru-RU" sz="2000" b="1" dirty="0">
            <a:solidFill>
              <a:srgbClr val="00339A"/>
            </a:solidFill>
            <a:latin typeface="Comic Sans MS" pitchFamily="66" charset="0"/>
          </a:endParaRPr>
        </a:p>
      </dgm:t>
    </dgm:pt>
    <dgm:pt modelId="{835F1E2E-71B0-404F-93DC-AAE7867C13F1}" type="parTrans" cxnId="{AFFC1BBC-816E-460C-816F-24D04DCA5272}">
      <dgm:prSet/>
      <dgm:spPr/>
      <dgm:t>
        <a:bodyPr/>
        <a:lstStyle/>
        <a:p>
          <a:endParaRPr lang="ru-RU"/>
        </a:p>
      </dgm:t>
    </dgm:pt>
    <dgm:pt modelId="{E4C5AB88-82CF-4C70-8042-C00CA60A6EE1}" type="sibTrans" cxnId="{AFFC1BBC-816E-460C-816F-24D04DCA5272}">
      <dgm:prSet/>
      <dgm:spPr/>
      <dgm:t>
        <a:bodyPr/>
        <a:lstStyle/>
        <a:p>
          <a:endParaRPr lang="ru-RU"/>
        </a:p>
      </dgm:t>
    </dgm:pt>
    <dgm:pt modelId="{DC62B18C-2355-44AF-B60C-CEC954F62573}">
      <dgm:prSet phldrT="[Текст]" custT="1"/>
      <dgm:spPr>
        <a:solidFill>
          <a:srgbClr val="FFFFCC"/>
        </a:solidFill>
        <a:ln>
          <a:solidFill>
            <a:srgbClr val="00339A"/>
          </a:solidFill>
        </a:ln>
      </dgm:spPr>
      <dgm:t>
        <a:bodyPr/>
        <a:lstStyle/>
        <a:p>
          <a:r>
            <a:rPr lang="ru-RU" sz="2400" b="1" u="sng" dirty="0" smtClean="0">
              <a:solidFill>
                <a:srgbClr val="00339A"/>
              </a:solidFill>
              <a:latin typeface="Comic Sans MS" pitchFamily="66" charset="0"/>
            </a:rPr>
            <a:t>4 этап</a:t>
          </a:r>
        </a:p>
        <a:p>
          <a:r>
            <a:rPr lang="ru-RU" sz="2400" b="1" dirty="0" smtClean="0">
              <a:solidFill>
                <a:srgbClr val="00339A"/>
              </a:solidFill>
              <a:latin typeface="Comic Sans MS" pitchFamily="66" charset="0"/>
            </a:rPr>
            <a:t>Отчёты  о выполненных поручениях </a:t>
          </a:r>
          <a:endParaRPr lang="ru-RU" sz="2400" b="1" dirty="0">
            <a:solidFill>
              <a:srgbClr val="00339A"/>
            </a:solidFill>
            <a:latin typeface="Comic Sans MS" pitchFamily="66" charset="0"/>
          </a:endParaRPr>
        </a:p>
      </dgm:t>
    </dgm:pt>
    <dgm:pt modelId="{4120A502-FC1A-4830-BDEF-6451AF7C2B95}" type="parTrans" cxnId="{0E07A2D6-C5BE-4CDB-9355-076424058D9F}">
      <dgm:prSet/>
      <dgm:spPr/>
      <dgm:t>
        <a:bodyPr/>
        <a:lstStyle/>
        <a:p>
          <a:endParaRPr lang="ru-RU"/>
        </a:p>
      </dgm:t>
    </dgm:pt>
    <dgm:pt modelId="{F95F6D67-E9D8-41E9-920D-65B9A52C2F1C}" type="sibTrans" cxnId="{0E07A2D6-C5BE-4CDB-9355-076424058D9F}">
      <dgm:prSet/>
      <dgm:spPr/>
      <dgm:t>
        <a:bodyPr/>
        <a:lstStyle/>
        <a:p>
          <a:endParaRPr lang="ru-RU"/>
        </a:p>
      </dgm:t>
    </dgm:pt>
    <dgm:pt modelId="{172A6B35-90EE-4F9A-86A8-176BF312B48C}">
      <dgm:prSet phldrT="[Текст]" custT="1"/>
      <dgm:spPr/>
      <dgm:t>
        <a:bodyPr/>
        <a:lstStyle/>
        <a:p>
          <a:r>
            <a:rPr lang="ru-RU" sz="2400" b="1" u="sng" dirty="0" smtClean="0">
              <a:solidFill>
                <a:srgbClr val="00339A"/>
              </a:solidFill>
              <a:latin typeface="Comic Sans MS" pitchFamily="66" charset="0"/>
            </a:rPr>
            <a:t>5 этап</a:t>
          </a:r>
        </a:p>
        <a:p>
          <a:r>
            <a:rPr lang="ru-RU" sz="2400" b="1" dirty="0" err="1" smtClean="0">
              <a:solidFill>
                <a:srgbClr val="00339A"/>
              </a:solidFill>
              <a:latin typeface="Comic Sans MS" pitchFamily="66" charset="0"/>
            </a:rPr>
            <a:t>Подве-дение</a:t>
          </a:r>
          <a:r>
            <a:rPr lang="ru-RU" sz="2400" b="1" dirty="0" smtClean="0">
              <a:solidFill>
                <a:srgbClr val="00339A"/>
              </a:solidFill>
              <a:latin typeface="Comic Sans MS" pitchFamily="66" charset="0"/>
            </a:rPr>
            <a:t> итогов </a:t>
          </a:r>
          <a:endParaRPr lang="ru-RU" sz="2400" b="1" dirty="0">
            <a:solidFill>
              <a:srgbClr val="00339A"/>
            </a:solidFill>
            <a:latin typeface="Comic Sans MS" pitchFamily="66" charset="0"/>
          </a:endParaRPr>
        </a:p>
      </dgm:t>
    </dgm:pt>
    <dgm:pt modelId="{CF943DC0-502A-4519-B947-AD2C484DA82B}" type="parTrans" cxnId="{1082F7A3-B81A-48D6-9E65-53A5D9C70D75}">
      <dgm:prSet/>
      <dgm:spPr/>
      <dgm:t>
        <a:bodyPr/>
        <a:lstStyle/>
        <a:p>
          <a:endParaRPr lang="ru-RU"/>
        </a:p>
      </dgm:t>
    </dgm:pt>
    <dgm:pt modelId="{C6C8FA76-1701-4BBE-8295-D47B37B19D1B}" type="sibTrans" cxnId="{1082F7A3-B81A-48D6-9E65-53A5D9C70D75}">
      <dgm:prSet/>
      <dgm:spPr/>
      <dgm:t>
        <a:bodyPr/>
        <a:lstStyle/>
        <a:p>
          <a:endParaRPr lang="ru-RU"/>
        </a:p>
      </dgm:t>
    </dgm:pt>
    <dgm:pt modelId="{E3EC391E-7C4B-40EA-9B85-C5B45CF67D57}">
      <dgm:prSet phldrT="[Текст]" custT="1"/>
      <dgm:spPr>
        <a:solidFill>
          <a:srgbClr val="FFFF99"/>
        </a:solidFill>
        <a:ln>
          <a:solidFill>
            <a:srgbClr val="002776"/>
          </a:solidFill>
        </a:ln>
      </dgm:spPr>
      <dgm:t>
        <a:bodyPr/>
        <a:lstStyle/>
        <a:p>
          <a:r>
            <a:rPr lang="ru-RU" sz="2400" b="1" u="sng" dirty="0" smtClean="0">
              <a:solidFill>
                <a:srgbClr val="00339A"/>
              </a:solidFill>
              <a:latin typeface="Comic Sans MS" pitchFamily="66" charset="0"/>
            </a:rPr>
            <a:t>3 этап</a:t>
          </a:r>
        </a:p>
        <a:p>
          <a:r>
            <a:rPr lang="ru-RU" sz="2400" b="1" dirty="0" smtClean="0">
              <a:solidFill>
                <a:srgbClr val="00339A"/>
              </a:solidFill>
              <a:latin typeface="Comic Sans MS" pitchFamily="66" charset="0"/>
            </a:rPr>
            <a:t>Выполнение  поручений </a:t>
          </a:r>
          <a:endParaRPr lang="ru-RU" sz="2400" b="1" dirty="0">
            <a:solidFill>
              <a:srgbClr val="00339A"/>
            </a:solidFill>
            <a:latin typeface="Comic Sans MS" pitchFamily="66" charset="0"/>
          </a:endParaRPr>
        </a:p>
      </dgm:t>
    </dgm:pt>
    <dgm:pt modelId="{EB2A76B2-7D74-4D44-9D67-D9EC70315478}" type="parTrans" cxnId="{BAC039E6-BB34-434E-850C-9703F3410DA6}">
      <dgm:prSet/>
      <dgm:spPr/>
      <dgm:t>
        <a:bodyPr/>
        <a:lstStyle/>
        <a:p>
          <a:endParaRPr lang="ru-RU"/>
        </a:p>
      </dgm:t>
    </dgm:pt>
    <dgm:pt modelId="{D060CAC4-53A8-462E-8F0C-F64A83DA4C5F}" type="sibTrans" cxnId="{BAC039E6-BB34-434E-850C-9703F3410DA6}">
      <dgm:prSet/>
      <dgm:spPr/>
      <dgm:t>
        <a:bodyPr/>
        <a:lstStyle/>
        <a:p>
          <a:endParaRPr lang="ru-RU"/>
        </a:p>
      </dgm:t>
    </dgm:pt>
    <dgm:pt modelId="{D235B19E-5B0A-4D68-A66A-F30D6B3B95AE}">
      <dgm:prSet phldrT="[Текст]" custT="1"/>
      <dgm:spPr>
        <a:solidFill>
          <a:srgbClr val="FFFF66"/>
        </a:solidFill>
        <a:ln>
          <a:solidFill>
            <a:srgbClr val="002776"/>
          </a:solidFill>
        </a:ln>
      </dgm:spPr>
      <dgm:t>
        <a:bodyPr/>
        <a:lstStyle/>
        <a:p>
          <a:r>
            <a:rPr lang="ru-RU" sz="2400" b="1" u="sng" dirty="0" smtClean="0">
              <a:solidFill>
                <a:srgbClr val="00339A"/>
              </a:solidFill>
              <a:latin typeface="Comic Sans MS" pitchFamily="66" charset="0"/>
            </a:rPr>
            <a:t>2 этап</a:t>
          </a:r>
        </a:p>
        <a:p>
          <a:r>
            <a:rPr lang="ru-RU" sz="2400" b="1" dirty="0" smtClean="0">
              <a:solidFill>
                <a:srgbClr val="00339A"/>
              </a:solidFill>
              <a:latin typeface="Comic Sans MS" pitchFamily="66" charset="0"/>
            </a:rPr>
            <a:t>Совместное с детьми распределение обязанностей </a:t>
          </a:r>
          <a:endParaRPr lang="ru-RU" sz="2400" b="1" dirty="0">
            <a:solidFill>
              <a:srgbClr val="00339A"/>
            </a:solidFill>
            <a:latin typeface="Comic Sans MS" pitchFamily="66" charset="0"/>
          </a:endParaRPr>
        </a:p>
      </dgm:t>
    </dgm:pt>
    <dgm:pt modelId="{4A2AD24F-3075-46D5-A259-86BF465D5265}" type="parTrans" cxnId="{F9097BAE-8E6D-4794-A94D-0EBE43D807BD}">
      <dgm:prSet/>
      <dgm:spPr/>
      <dgm:t>
        <a:bodyPr/>
        <a:lstStyle/>
        <a:p>
          <a:endParaRPr lang="ru-RU"/>
        </a:p>
      </dgm:t>
    </dgm:pt>
    <dgm:pt modelId="{3F8C8B35-857B-4D11-AEC1-702B1CF06495}" type="sibTrans" cxnId="{F9097BAE-8E6D-4794-A94D-0EBE43D807BD}">
      <dgm:prSet/>
      <dgm:spPr/>
      <dgm:t>
        <a:bodyPr/>
        <a:lstStyle/>
        <a:p>
          <a:endParaRPr lang="ru-RU"/>
        </a:p>
      </dgm:t>
    </dgm:pt>
    <dgm:pt modelId="{E918FC91-8CEC-4307-B2AA-0CC8C14E2A16}" type="pres">
      <dgm:prSet presAssocID="{1348B1AB-F4E6-41DB-97E7-5EAB25312E79}" presName="Name0" presStyleCnt="0">
        <dgm:presLayoutVars>
          <dgm:dir/>
          <dgm:resizeHandles val="exact"/>
        </dgm:presLayoutVars>
      </dgm:prSet>
      <dgm:spPr/>
    </dgm:pt>
    <dgm:pt modelId="{B9937CE3-2D6B-403C-8A1A-06D901AB81D2}" type="pres">
      <dgm:prSet presAssocID="{AD997157-B9E1-45CB-82B7-B5A75CAB31D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7E19B-34C0-4F1F-B6FB-7E529C122C27}" type="pres">
      <dgm:prSet presAssocID="{E4C5AB88-82CF-4C70-8042-C00CA60A6EE1}" presName="sibTrans" presStyleCnt="0"/>
      <dgm:spPr/>
    </dgm:pt>
    <dgm:pt modelId="{F0548133-9796-4DDB-A4EC-51F7C71D2BEF}" type="pres">
      <dgm:prSet presAssocID="{D235B19E-5B0A-4D68-A66A-F30D6B3B95AE}" presName="node" presStyleLbl="node1" presStyleIdx="1" presStyleCnt="5" custLinFactNeighborX="-2228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14069-E3BB-4EF6-97F0-31710625D46B}" type="pres">
      <dgm:prSet presAssocID="{3F8C8B35-857B-4D11-AEC1-702B1CF06495}" presName="sibTrans" presStyleCnt="0"/>
      <dgm:spPr/>
    </dgm:pt>
    <dgm:pt modelId="{B1E44A95-1CED-45BA-851E-0253AE5227EF}" type="pres">
      <dgm:prSet presAssocID="{E3EC391E-7C4B-40EA-9B85-C5B45CF67D57}" presName="node" presStyleLbl="node1" presStyleIdx="2" presStyleCnt="5" custScaleX="107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E80A1-CCAD-4291-9975-0F1D733F57F3}" type="pres">
      <dgm:prSet presAssocID="{D060CAC4-53A8-462E-8F0C-F64A83DA4C5F}" presName="sibTrans" presStyleCnt="0"/>
      <dgm:spPr/>
    </dgm:pt>
    <dgm:pt modelId="{EE990683-B4DB-448A-BF47-7946A9CC3CCE}" type="pres">
      <dgm:prSet presAssocID="{DC62B18C-2355-44AF-B60C-CEC954F6257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141CB-2442-463B-8910-4B9520DC08E6}" type="pres">
      <dgm:prSet presAssocID="{F95F6D67-E9D8-41E9-920D-65B9A52C2F1C}" presName="sibTrans" presStyleCnt="0"/>
      <dgm:spPr/>
    </dgm:pt>
    <dgm:pt modelId="{3FD62A75-4F40-4416-BBC7-221A107EA1EA}" type="pres">
      <dgm:prSet presAssocID="{172A6B35-90EE-4F9A-86A8-176BF312B48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C2EFA5-6E94-4561-A636-DC0A95A5E378}" type="presOf" srcId="{AD997157-B9E1-45CB-82B7-B5A75CAB31D1}" destId="{B9937CE3-2D6B-403C-8A1A-06D901AB81D2}" srcOrd="0" destOrd="0" presId="urn:microsoft.com/office/officeart/2005/8/layout/hList6"/>
    <dgm:cxn modelId="{8C23960A-1ECE-48BE-A5CF-5C3D9D871D06}" type="presOf" srcId="{172A6B35-90EE-4F9A-86A8-176BF312B48C}" destId="{3FD62A75-4F40-4416-BBC7-221A107EA1EA}" srcOrd="0" destOrd="0" presId="urn:microsoft.com/office/officeart/2005/8/layout/hList6"/>
    <dgm:cxn modelId="{A90A98FE-11F5-40A8-81B4-9DB3A2A9DB2B}" type="presOf" srcId="{D235B19E-5B0A-4D68-A66A-F30D6B3B95AE}" destId="{F0548133-9796-4DDB-A4EC-51F7C71D2BEF}" srcOrd="0" destOrd="0" presId="urn:microsoft.com/office/officeart/2005/8/layout/hList6"/>
    <dgm:cxn modelId="{575B67BD-43DC-47F0-8143-4B31C651DEE4}" type="presOf" srcId="{E3EC391E-7C4B-40EA-9B85-C5B45CF67D57}" destId="{B1E44A95-1CED-45BA-851E-0253AE5227EF}" srcOrd="0" destOrd="0" presId="urn:microsoft.com/office/officeart/2005/8/layout/hList6"/>
    <dgm:cxn modelId="{411161E1-3112-474C-8B35-00F545D512A3}" type="presOf" srcId="{1348B1AB-F4E6-41DB-97E7-5EAB25312E79}" destId="{E918FC91-8CEC-4307-B2AA-0CC8C14E2A16}" srcOrd="0" destOrd="0" presId="urn:microsoft.com/office/officeart/2005/8/layout/hList6"/>
    <dgm:cxn modelId="{F9097BAE-8E6D-4794-A94D-0EBE43D807BD}" srcId="{1348B1AB-F4E6-41DB-97E7-5EAB25312E79}" destId="{D235B19E-5B0A-4D68-A66A-F30D6B3B95AE}" srcOrd="1" destOrd="0" parTransId="{4A2AD24F-3075-46D5-A259-86BF465D5265}" sibTransId="{3F8C8B35-857B-4D11-AEC1-702B1CF06495}"/>
    <dgm:cxn modelId="{9F100685-1985-45F2-B898-02BB238D08EA}" type="presOf" srcId="{DC62B18C-2355-44AF-B60C-CEC954F62573}" destId="{EE990683-B4DB-448A-BF47-7946A9CC3CCE}" srcOrd="0" destOrd="0" presId="urn:microsoft.com/office/officeart/2005/8/layout/hList6"/>
    <dgm:cxn modelId="{0E07A2D6-C5BE-4CDB-9355-076424058D9F}" srcId="{1348B1AB-F4E6-41DB-97E7-5EAB25312E79}" destId="{DC62B18C-2355-44AF-B60C-CEC954F62573}" srcOrd="3" destOrd="0" parTransId="{4120A502-FC1A-4830-BDEF-6451AF7C2B95}" sibTransId="{F95F6D67-E9D8-41E9-920D-65B9A52C2F1C}"/>
    <dgm:cxn modelId="{AFFC1BBC-816E-460C-816F-24D04DCA5272}" srcId="{1348B1AB-F4E6-41DB-97E7-5EAB25312E79}" destId="{AD997157-B9E1-45CB-82B7-B5A75CAB31D1}" srcOrd="0" destOrd="0" parTransId="{835F1E2E-71B0-404F-93DC-AAE7867C13F1}" sibTransId="{E4C5AB88-82CF-4C70-8042-C00CA60A6EE1}"/>
    <dgm:cxn modelId="{BAC039E6-BB34-434E-850C-9703F3410DA6}" srcId="{1348B1AB-F4E6-41DB-97E7-5EAB25312E79}" destId="{E3EC391E-7C4B-40EA-9B85-C5B45CF67D57}" srcOrd="2" destOrd="0" parTransId="{EB2A76B2-7D74-4D44-9D67-D9EC70315478}" sibTransId="{D060CAC4-53A8-462E-8F0C-F64A83DA4C5F}"/>
    <dgm:cxn modelId="{1082F7A3-B81A-48D6-9E65-53A5D9C70D75}" srcId="{1348B1AB-F4E6-41DB-97E7-5EAB25312E79}" destId="{172A6B35-90EE-4F9A-86A8-176BF312B48C}" srcOrd="4" destOrd="0" parTransId="{CF943DC0-502A-4519-B947-AD2C484DA82B}" sibTransId="{C6C8FA76-1701-4BBE-8295-D47B37B19D1B}"/>
    <dgm:cxn modelId="{A0DCF5C3-F27F-4768-9D55-2CD99640220F}" type="presParOf" srcId="{E918FC91-8CEC-4307-B2AA-0CC8C14E2A16}" destId="{B9937CE3-2D6B-403C-8A1A-06D901AB81D2}" srcOrd="0" destOrd="0" presId="urn:microsoft.com/office/officeart/2005/8/layout/hList6"/>
    <dgm:cxn modelId="{2E071624-F856-4748-AB57-1CA572101F5A}" type="presParOf" srcId="{E918FC91-8CEC-4307-B2AA-0CC8C14E2A16}" destId="{1B27E19B-34C0-4F1F-B6FB-7E529C122C27}" srcOrd="1" destOrd="0" presId="urn:microsoft.com/office/officeart/2005/8/layout/hList6"/>
    <dgm:cxn modelId="{34C6C1A3-BFCD-4890-B650-F1FFE2E8406D}" type="presParOf" srcId="{E918FC91-8CEC-4307-B2AA-0CC8C14E2A16}" destId="{F0548133-9796-4DDB-A4EC-51F7C71D2BEF}" srcOrd="2" destOrd="0" presId="urn:microsoft.com/office/officeart/2005/8/layout/hList6"/>
    <dgm:cxn modelId="{F027C90F-60A5-4B03-85D3-DAB4CAEA5B45}" type="presParOf" srcId="{E918FC91-8CEC-4307-B2AA-0CC8C14E2A16}" destId="{2E514069-E3BB-4EF6-97F0-31710625D46B}" srcOrd="3" destOrd="0" presId="urn:microsoft.com/office/officeart/2005/8/layout/hList6"/>
    <dgm:cxn modelId="{3D87C2D0-5F3B-4C36-8DC1-43F93D278DC1}" type="presParOf" srcId="{E918FC91-8CEC-4307-B2AA-0CC8C14E2A16}" destId="{B1E44A95-1CED-45BA-851E-0253AE5227EF}" srcOrd="4" destOrd="0" presId="urn:microsoft.com/office/officeart/2005/8/layout/hList6"/>
    <dgm:cxn modelId="{7BB4C240-AF74-43D8-A1E4-E4EC5891EB14}" type="presParOf" srcId="{E918FC91-8CEC-4307-B2AA-0CC8C14E2A16}" destId="{D31E80A1-CCAD-4291-9975-0F1D733F57F3}" srcOrd="5" destOrd="0" presId="urn:microsoft.com/office/officeart/2005/8/layout/hList6"/>
    <dgm:cxn modelId="{A0B5F1CC-4D94-4511-BA80-BA03C97EEEBD}" type="presParOf" srcId="{E918FC91-8CEC-4307-B2AA-0CC8C14E2A16}" destId="{EE990683-B4DB-448A-BF47-7946A9CC3CCE}" srcOrd="6" destOrd="0" presId="urn:microsoft.com/office/officeart/2005/8/layout/hList6"/>
    <dgm:cxn modelId="{D4016AB2-35FD-4C77-A352-7015C891AD5F}" type="presParOf" srcId="{E918FC91-8CEC-4307-B2AA-0CC8C14E2A16}" destId="{60C141CB-2442-463B-8910-4B9520DC08E6}" srcOrd="7" destOrd="0" presId="urn:microsoft.com/office/officeart/2005/8/layout/hList6"/>
    <dgm:cxn modelId="{AAB1E4CB-633E-485C-83AA-88D509CB9038}" type="presParOf" srcId="{E918FC91-8CEC-4307-B2AA-0CC8C14E2A16}" destId="{3FD62A75-4F40-4416-BBC7-221A107EA1EA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93C06E-5559-48DB-BA5C-8B6A3DD1CA22}" type="doc">
      <dgm:prSet loTypeId="urn:microsoft.com/office/officeart/2005/8/layout/equation2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1657FB4-2951-41AF-B709-78756C297F22}">
      <dgm:prSet phldrT="[Текст]"/>
      <dgm:spPr/>
      <dgm:t>
        <a:bodyPr/>
        <a:lstStyle/>
        <a:p>
          <a:r>
            <a:rPr lang="ru-RU" b="1" dirty="0" smtClean="0">
              <a:solidFill>
                <a:srgbClr val="00339A"/>
              </a:solidFill>
              <a:latin typeface="Comic Sans MS" pitchFamily="66" charset="0"/>
            </a:rPr>
            <a:t>Учащиеся</a:t>
          </a:r>
          <a:endParaRPr lang="ru-RU" b="1" dirty="0">
            <a:solidFill>
              <a:srgbClr val="00339A"/>
            </a:solidFill>
            <a:latin typeface="Comic Sans MS" pitchFamily="66" charset="0"/>
          </a:endParaRPr>
        </a:p>
      </dgm:t>
    </dgm:pt>
    <dgm:pt modelId="{799DEFC4-18A7-4A3D-901E-3CD7E101FCFB}" type="parTrans" cxnId="{19813F41-7401-440D-9103-F37DDD5148FC}">
      <dgm:prSet/>
      <dgm:spPr/>
      <dgm:t>
        <a:bodyPr/>
        <a:lstStyle/>
        <a:p>
          <a:endParaRPr lang="ru-RU"/>
        </a:p>
      </dgm:t>
    </dgm:pt>
    <dgm:pt modelId="{55A4447B-949D-4AF2-9711-FEAB8313F70E}" type="sibTrans" cxnId="{19813F41-7401-440D-9103-F37DDD5148FC}">
      <dgm:prSet/>
      <dgm:spPr>
        <a:solidFill>
          <a:srgbClr val="FFFF00"/>
        </a:solidFill>
        <a:ln>
          <a:solidFill>
            <a:srgbClr val="00339A"/>
          </a:solidFill>
        </a:ln>
      </dgm:spPr>
      <dgm:t>
        <a:bodyPr/>
        <a:lstStyle/>
        <a:p>
          <a:endParaRPr lang="ru-RU"/>
        </a:p>
      </dgm:t>
    </dgm:pt>
    <dgm:pt modelId="{3FB74A12-F57A-4A99-B006-79025964F1F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339A"/>
              </a:solidFill>
              <a:latin typeface="Comic Sans MS" pitchFamily="66" charset="0"/>
            </a:rPr>
            <a:t>Классный руководитель</a:t>
          </a:r>
          <a:endParaRPr lang="ru-RU" sz="1800" b="1" dirty="0">
            <a:solidFill>
              <a:srgbClr val="00339A"/>
            </a:solidFill>
            <a:latin typeface="Comic Sans MS" pitchFamily="66" charset="0"/>
          </a:endParaRPr>
        </a:p>
      </dgm:t>
    </dgm:pt>
    <dgm:pt modelId="{A65E0F22-EC21-4B13-BBED-707083D188B8}" type="parTrans" cxnId="{2815DE81-923D-46C8-8060-1B77282EB936}">
      <dgm:prSet/>
      <dgm:spPr/>
      <dgm:t>
        <a:bodyPr/>
        <a:lstStyle/>
        <a:p>
          <a:endParaRPr lang="ru-RU"/>
        </a:p>
      </dgm:t>
    </dgm:pt>
    <dgm:pt modelId="{5991AEC1-C8C0-4302-8235-5C57C8DFF5E4}" type="sibTrans" cxnId="{2815DE81-923D-46C8-8060-1B77282EB936}">
      <dgm:prSet/>
      <dgm:spPr>
        <a:solidFill>
          <a:srgbClr val="FFFF00"/>
        </a:solidFill>
        <a:ln>
          <a:solidFill>
            <a:srgbClr val="00339A"/>
          </a:solidFill>
        </a:ln>
      </dgm:spPr>
      <dgm:t>
        <a:bodyPr/>
        <a:lstStyle/>
        <a:p>
          <a:endParaRPr lang="ru-RU"/>
        </a:p>
      </dgm:t>
    </dgm:pt>
    <dgm:pt modelId="{C231B64A-FFFF-4861-ADFF-FDCBBBFD6FD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339A"/>
              </a:solidFill>
              <a:latin typeface="Comic Sans MS" pitchFamily="66" charset="0"/>
            </a:rPr>
            <a:t>Учителя</a:t>
          </a:r>
          <a:endParaRPr lang="ru-RU" sz="2000" b="1" dirty="0">
            <a:solidFill>
              <a:srgbClr val="00339A"/>
            </a:solidFill>
            <a:latin typeface="Comic Sans MS" pitchFamily="66" charset="0"/>
          </a:endParaRPr>
        </a:p>
      </dgm:t>
    </dgm:pt>
    <dgm:pt modelId="{54F6560C-3199-49D4-9DC3-81AFBCDD5A69}" type="parTrans" cxnId="{596409C8-9EB7-4202-A972-66A8B877F610}">
      <dgm:prSet/>
      <dgm:spPr/>
      <dgm:t>
        <a:bodyPr/>
        <a:lstStyle/>
        <a:p>
          <a:endParaRPr lang="ru-RU"/>
        </a:p>
      </dgm:t>
    </dgm:pt>
    <dgm:pt modelId="{81DD176D-0F47-419C-821A-4D2EA1946B33}" type="sibTrans" cxnId="{596409C8-9EB7-4202-A972-66A8B877F610}">
      <dgm:prSet/>
      <dgm:spPr>
        <a:solidFill>
          <a:srgbClr val="FFFF00"/>
        </a:solidFill>
        <a:ln>
          <a:solidFill>
            <a:srgbClr val="00339A"/>
          </a:solidFill>
        </a:ln>
      </dgm:spPr>
      <dgm:t>
        <a:bodyPr/>
        <a:lstStyle/>
        <a:p>
          <a:endParaRPr lang="ru-RU"/>
        </a:p>
      </dgm:t>
    </dgm:pt>
    <dgm:pt modelId="{A5BD26CF-34BD-42F8-9349-E1845FC41D0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339A"/>
              </a:solidFill>
              <a:latin typeface="Comic Sans MS" pitchFamily="66" charset="0"/>
            </a:rPr>
            <a:t>Организаторы</a:t>
          </a:r>
          <a:endParaRPr lang="ru-RU" sz="1800" b="1" dirty="0">
            <a:solidFill>
              <a:srgbClr val="00339A"/>
            </a:solidFill>
            <a:latin typeface="Comic Sans MS" pitchFamily="66" charset="0"/>
          </a:endParaRPr>
        </a:p>
      </dgm:t>
    </dgm:pt>
    <dgm:pt modelId="{DF4F4C2D-CC3C-44A3-BF99-747B0E5AFA2B}" type="parTrans" cxnId="{E7E84605-BC6E-4A0B-A270-29E077F00910}">
      <dgm:prSet/>
      <dgm:spPr/>
      <dgm:t>
        <a:bodyPr/>
        <a:lstStyle/>
        <a:p>
          <a:endParaRPr lang="ru-RU"/>
        </a:p>
      </dgm:t>
    </dgm:pt>
    <dgm:pt modelId="{3C8B3FBB-20F5-4639-937D-EBA4D3FCC6E6}" type="sibTrans" cxnId="{E7E84605-BC6E-4A0B-A270-29E077F00910}">
      <dgm:prSet/>
      <dgm:spPr>
        <a:solidFill>
          <a:srgbClr val="FFFF00"/>
        </a:solidFill>
        <a:ln>
          <a:solidFill>
            <a:srgbClr val="00339A"/>
          </a:solidFill>
        </a:ln>
      </dgm:spPr>
      <dgm:t>
        <a:bodyPr/>
        <a:lstStyle/>
        <a:p>
          <a:endParaRPr lang="ru-RU"/>
        </a:p>
      </dgm:t>
    </dgm:pt>
    <dgm:pt modelId="{21F83C3F-6B1A-4AE3-BF03-5ABDA127D4B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339A"/>
              </a:solidFill>
              <a:latin typeface="Comic Sans MS" pitchFamily="66" charset="0"/>
            </a:rPr>
            <a:t>Родители</a:t>
          </a:r>
          <a:endParaRPr lang="ru-RU" sz="1800" b="1" dirty="0">
            <a:solidFill>
              <a:srgbClr val="00339A"/>
            </a:solidFill>
            <a:latin typeface="Comic Sans MS" pitchFamily="66" charset="0"/>
          </a:endParaRPr>
        </a:p>
      </dgm:t>
    </dgm:pt>
    <dgm:pt modelId="{83240094-1EF8-4481-A0D4-51BAEB761D15}" type="parTrans" cxnId="{E4B2BCED-14DC-4DB2-A565-E4CD2A066EA7}">
      <dgm:prSet/>
      <dgm:spPr/>
      <dgm:t>
        <a:bodyPr/>
        <a:lstStyle/>
        <a:p>
          <a:endParaRPr lang="ru-RU"/>
        </a:p>
      </dgm:t>
    </dgm:pt>
    <dgm:pt modelId="{E2FC51A8-68B4-473B-B883-6949632D0A45}" type="sibTrans" cxnId="{E4B2BCED-14DC-4DB2-A565-E4CD2A066EA7}">
      <dgm:prSet/>
      <dgm:spPr/>
      <dgm:t>
        <a:bodyPr/>
        <a:lstStyle/>
        <a:p>
          <a:endParaRPr lang="ru-RU"/>
        </a:p>
      </dgm:t>
    </dgm:pt>
    <dgm:pt modelId="{03CC7C46-C9A7-4C0C-B5ED-765DEBAFF9D0}" type="pres">
      <dgm:prSet presAssocID="{BF93C06E-5559-48DB-BA5C-8B6A3DD1CA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355980-42B7-42DC-9FFE-BBD14836A020}" type="pres">
      <dgm:prSet presAssocID="{BF93C06E-5559-48DB-BA5C-8B6A3DD1CA22}" presName="vNodes" presStyleCnt="0"/>
      <dgm:spPr/>
    </dgm:pt>
    <dgm:pt modelId="{F2D1A2D1-8C77-4217-A001-A142EB31C299}" type="pres">
      <dgm:prSet presAssocID="{C1657FB4-2951-41AF-B709-78756C297F22}" presName="node" presStyleLbl="node1" presStyleIdx="0" presStyleCnt="5" custAng="1312814" custScaleX="789560" custScaleY="343464" custLinFactX="400000" custLinFactY="400032" custLinFactNeighborX="419490" custLinFactNeighborY="5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1068C-0E61-4541-9C75-79855F8F0DE4}" type="pres">
      <dgm:prSet presAssocID="{55A4447B-949D-4AF2-9711-FEAB8313F70E}" presName="spacerT" presStyleCnt="0"/>
      <dgm:spPr/>
    </dgm:pt>
    <dgm:pt modelId="{8135B7C4-2521-4AA8-BDBD-051F70B5E513}" type="pres">
      <dgm:prSet presAssocID="{55A4447B-949D-4AF2-9711-FEAB8313F70E}" presName="sibTrans" presStyleLbl="sibTrans2D1" presStyleIdx="0" presStyleCnt="4" custScaleX="327348" custScaleY="314430" custLinFactX="332461" custLinFactY="369104" custLinFactNeighborX="400000" custLinFactNeighborY="400000"/>
      <dgm:spPr/>
      <dgm:t>
        <a:bodyPr/>
        <a:lstStyle/>
        <a:p>
          <a:endParaRPr lang="ru-RU"/>
        </a:p>
      </dgm:t>
    </dgm:pt>
    <dgm:pt modelId="{F443C112-0503-423E-914D-7AEB1F3A53D2}" type="pres">
      <dgm:prSet presAssocID="{55A4447B-949D-4AF2-9711-FEAB8313F70E}" presName="spacerB" presStyleCnt="0"/>
      <dgm:spPr/>
    </dgm:pt>
    <dgm:pt modelId="{320C147F-0686-4956-967D-FD0468E8FA31}" type="pres">
      <dgm:prSet presAssocID="{3FB74A12-F57A-4A99-B006-79025964F1FF}" presName="node" presStyleLbl="node1" presStyleIdx="1" presStyleCnt="5" custAng="20953260" custScaleX="876867" custScaleY="471660" custLinFactX="23912" custLinFactY="-525393" custLinFactNeighborX="100000" custLinFactNeighborY="-6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9E15F-BE01-464F-A3A3-71B35EAB91D0}" type="pres">
      <dgm:prSet presAssocID="{5991AEC1-C8C0-4302-8235-5C57C8DFF5E4}" presName="spacerT" presStyleCnt="0"/>
      <dgm:spPr/>
    </dgm:pt>
    <dgm:pt modelId="{BC5D5C6D-B10A-468A-B8D0-CB4894DFFDE8}" type="pres">
      <dgm:prSet presAssocID="{5991AEC1-C8C0-4302-8235-5C57C8DFF5E4}" presName="sibTrans" presStyleLbl="sibTrans2D1" presStyleIdx="1" presStyleCnt="4" custScaleX="377016" custScaleY="368367" custLinFactX="500000" custLinFactY="-1332698" custLinFactNeighborX="585951" custLinFactNeighborY="-1400000"/>
      <dgm:spPr/>
      <dgm:t>
        <a:bodyPr/>
        <a:lstStyle/>
        <a:p>
          <a:endParaRPr lang="ru-RU"/>
        </a:p>
      </dgm:t>
    </dgm:pt>
    <dgm:pt modelId="{B57EB8FC-1EFB-4C7A-B3BC-93B05F7F0768}" type="pres">
      <dgm:prSet presAssocID="{5991AEC1-C8C0-4302-8235-5C57C8DFF5E4}" presName="spacerB" presStyleCnt="0"/>
      <dgm:spPr/>
    </dgm:pt>
    <dgm:pt modelId="{057ACFCB-FBD8-4460-BF7F-B69B508E2134}" type="pres">
      <dgm:prSet presAssocID="{C231B64A-FFFF-4861-ADFF-FDCBBBFD6FD6}" presName="node" presStyleLbl="node1" presStyleIdx="2" presStyleCnt="5" custScaleX="741410" custScaleY="375229" custLinFactY="-486360" custLinFactNeighborX="40781" custLinFactNeighborY="-5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668C2-946D-4CA7-8485-408513EC6A63}" type="pres">
      <dgm:prSet presAssocID="{81DD176D-0F47-419C-821A-4D2EA1946B33}" presName="spacerT" presStyleCnt="0"/>
      <dgm:spPr/>
    </dgm:pt>
    <dgm:pt modelId="{FA10F6F9-525B-4E9B-A106-46EAD5F752BD}" type="pres">
      <dgm:prSet presAssocID="{81DD176D-0F47-419C-821A-4D2EA1946B33}" presName="sibTrans" presStyleLbl="sibTrans2D1" presStyleIdx="2" presStyleCnt="4" custScaleX="375611" custScaleY="388193" custLinFactX="400000" custLinFactY="-102565" custLinFactNeighborX="403544" custLinFactNeighborY="-200000"/>
      <dgm:spPr/>
      <dgm:t>
        <a:bodyPr/>
        <a:lstStyle/>
        <a:p>
          <a:endParaRPr lang="ru-RU"/>
        </a:p>
      </dgm:t>
    </dgm:pt>
    <dgm:pt modelId="{925BE8A8-C89A-43BD-BAFA-3A09CC3820BC}" type="pres">
      <dgm:prSet presAssocID="{81DD176D-0F47-419C-821A-4D2EA1946B33}" presName="spacerB" presStyleCnt="0"/>
      <dgm:spPr/>
    </dgm:pt>
    <dgm:pt modelId="{622A7A54-D1D9-4F64-963C-A2F94D11796A}" type="pres">
      <dgm:prSet presAssocID="{A5BD26CF-34BD-42F8-9349-E1845FC41D01}" presName="node" presStyleLbl="node1" presStyleIdx="3" presStyleCnt="5" custAng="728034" custScaleX="1013961" custScaleY="398070" custLinFactY="-200000" custLinFactNeighborX="3245" custLinFactNeighborY="-222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B1B08-349C-4E33-9B70-AB9B726C40BA}" type="pres">
      <dgm:prSet presAssocID="{BF93C06E-5559-48DB-BA5C-8B6A3DD1CA22}" presName="sibTransLast" presStyleLbl="sibTrans2D1" presStyleIdx="3" presStyleCnt="4" custAng="13279999" custFlipVert="1" custFlipHor="1" custScaleX="30048" custScaleY="384050" custLinFactX="-30589" custLinFactY="-257942" custLinFactNeighborX="-100000" custLinFactNeighborY="-300000"/>
      <dgm:spPr>
        <a:prstGeom prst="mathPlus">
          <a:avLst/>
        </a:prstGeom>
      </dgm:spPr>
      <dgm:t>
        <a:bodyPr/>
        <a:lstStyle/>
        <a:p>
          <a:endParaRPr lang="ru-RU"/>
        </a:p>
      </dgm:t>
    </dgm:pt>
    <dgm:pt modelId="{C4710EB0-72D4-4E55-AD2F-E7A7657D1A1A}" type="pres">
      <dgm:prSet presAssocID="{BF93C06E-5559-48DB-BA5C-8B6A3DD1CA22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4ABDFAFF-EF59-47E4-8702-1334E3979DB2}" type="pres">
      <dgm:prSet presAssocID="{BF93C06E-5559-48DB-BA5C-8B6A3DD1CA22}" presName="lastNode" presStyleLbl="node1" presStyleIdx="4" presStyleCnt="5" custAng="228487" custScaleX="367969" custScaleY="171780" custLinFactX="-31949" custLinFactNeighborX="-100000" custLinFactNeighborY="65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179EDB-DDDD-4584-A720-1D4371C60241}" type="presOf" srcId="{C231B64A-FFFF-4861-ADFF-FDCBBBFD6FD6}" destId="{057ACFCB-FBD8-4460-BF7F-B69B508E2134}" srcOrd="0" destOrd="0" presId="urn:microsoft.com/office/officeart/2005/8/layout/equation2"/>
    <dgm:cxn modelId="{2815DE81-923D-46C8-8060-1B77282EB936}" srcId="{BF93C06E-5559-48DB-BA5C-8B6A3DD1CA22}" destId="{3FB74A12-F57A-4A99-B006-79025964F1FF}" srcOrd="1" destOrd="0" parTransId="{A65E0F22-EC21-4B13-BBED-707083D188B8}" sibTransId="{5991AEC1-C8C0-4302-8235-5C57C8DFF5E4}"/>
    <dgm:cxn modelId="{110407CF-A8F2-4FD5-90B3-464CA3F383A7}" type="presOf" srcId="{A5BD26CF-34BD-42F8-9349-E1845FC41D01}" destId="{622A7A54-D1D9-4F64-963C-A2F94D11796A}" srcOrd="0" destOrd="0" presId="urn:microsoft.com/office/officeart/2005/8/layout/equation2"/>
    <dgm:cxn modelId="{BC0E6E73-B998-4FBE-A57C-3A2BDA640855}" type="presOf" srcId="{BF93C06E-5559-48DB-BA5C-8B6A3DD1CA22}" destId="{03CC7C46-C9A7-4C0C-B5ED-765DEBAFF9D0}" srcOrd="0" destOrd="0" presId="urn:microsoft.com/office/officeart/2005/8/layout/equation2"/>
    <dgm:cxn modelId="{5016D441-5F9C-4A22-8B67-2B8A4E933FBA}" type="presOf" srcId="{55A4447B-949D-4AF2-9711-FEAB8313F70E}" destId="{8135B7C4-2521-4AA8-BDBD-051F70B5E513}" srcOrd="0" destOrd="0" presId="urn:microsoft.com/office/officeart/2005/8/layout/equation2"/>
    <dgm:cxn modelId="{E7E84605-BC6E-4A0B-A270-29E077F00910}" srcId="{BF93C06E-5559-48DB-BA5C-8B6A3DD1CA22}" destId="{A5BD26CF-34BD-42F8-9349-E1845FC41D01}" srcOrd="3" destOrd="0" parTransId="{DF4F4C2D-CC3C-44A3-BF99-747B0E5AFA2B}" sibTransId="{3C8B3FBB-20F5-4639-937D-EBA4D3FCC6E6}"/>
    <dgm:cxn modelId="{89B17BF9-5F11-4FF9-AEF3-9B84528C58BE}" type="presOf" srcId="{3FB74A12-F57A-4A99-B006-79025964F1FF}" destId="{320C147F-0686-4956-967D-FD0468E8FA31}" srcOrd="0" destOrd="0" presId="urn:microsoft.com/office/officeart/2005/8/layout/equation2"/>
    <dgm:cxn modelId="{19813F41-7401-440D-9103-F37DDD5148FC}" srcId="{BF93C06E-5559-48DB-BA5C-8B6A3DD1CA22}" destId="{C1657FB4-2951-41AF-B709-78756C297F22}" srcOrd="0" destOrd="0" parTransId="{799DEFC4-18A7-4A3D-901E-3CD7E101FCFB}" sibTransId="{55A4447B-949D-4AF2-9711-FEAB8313F70E}"/>
    <dgm:cxn modelId="{D0DF1E55-61AA-4934-B038-A817916D681A}" type="presOf" srcId="{3C8B3FBB-20F5-4639-937D-EBA4D3FCC6E6}" destId="{561B1B08-349C-4E33-9B70-AB9B726C40BA}" srcOrd="0" destOrd="0" presId="urn:microsoft.com/office/officeart/2005/8/layout/equation2"/>
    <dgm:cxn modelId="{596409C8-9EB7-4202-A972-66A8B877F610}" srcId="{BF93C06E-5559-48DB-BA5C-8B6A3DD1CA22}" destId="{C231B64A-FFFF-4861-ADFF-FDCBBBFD6FD6}" srcOrd="2" destOrd="0" parTransId="{54F6560C-3199-49D4-9DC3-81AFBCDD5A69}" sibTransId="{81DD176D-0F47-419C-821A-4D2EA1946B33}"/>
    <dgm:cxn modelId="{E4B2BCED-14DC-4DB2-A565-E4CD2A066EA7}" srcId="{BF93C06E-5559-48DB-BA5C-8B6A3DD1CA22}" destId="{21F83C3F-6B1A-4AE3-BF03-5ABDA127D4B7}" srcOrd="4" destOrd="0" parTransId="{83240094-1EF8-4481-A0D4-51BAEB761D15}" sibTransId="{E2FC51A8-68B4-473B-B883-6949632D0A45}"/>
    <dgm:cxn modelId="{17FA2DA6-CADB-45B5-8C48-5DDF45A45160}" type="presOf" srcId="{C1657FB4-2951-41AF-B709-78756C297F22}" destId="{F2D1A2D1-8C77-4217-A001-A142EB31C299}" srcOrd="0" destOrd="0" presId="urn:microsoft.com/office/officeart/2005/8/layout/equation2"/>
    <dgm:cxn modelId="{4B150906-839D-4F1C-9C8B-5D05399DD0FC}" type="presOf" srcId="{3C8B3FBB-20F5-4639-937D-EBA4D3FCC6E6}" destId="{C4710EB0-72D4-4E55-AD2F-E7A7657D1A1A}" srcOrd="1" destOrd="0" presId="urn:microsoft.com/office/officeart/2005/8/layout/equation2"/>
    <dgm:cxn modelId="{4A1783C9-3403-4870-9C9D-18693032EC45}" type="presOf" srcId="{21F83C3F-6B1A-4AE3-BF03-5ABDA127D4B7}" destId="{4ABDFAFF-EF59-47E4-8702-1334E3979DB2}" srcOrd="0" destOrd="0" presId="urn:microsoft.com/office/officeart/2005/8/layout/equation2"/>
    <dgm:cxn modelId="{CF8CDDC5-6600-436B-935B-7A88038B8F95}" type="presOf" srcId="{81DD176D-0F47-419C-821A-4D2EA1946B33}" destId="{FA10F6F9-525B-4E9B-A106-46EAD5F752BD}" srcOrd="0" destOrd="0" presId="urn:microsoft.com/office/officeart/2005/8/layout/equation2"/>
    <dgm:cxn modelId="{FE792F85-B599-461B-A73D-1F565FDEFFA4}" type="presOf" srcId="{5991AEC1-C8C0-4302-8235-5C57C8DFF5E4}" destId="{BC5D5C6D-B10A-468A-B8D0-CB4894DFFDE8}" srcOrd="0" destOrd="0" presId="urn:microsoft.com/office/officeart/2005/8/layout/equation2"/>
    <dgm:cxn modelId="{56A01D4A-108F-4C55-89FA-86D24680A552}" type="presParOf" srcId="{03CC7C46-C9A7-4C0C-B5ED-765DEBAFF9D0}" destId="{E9355980-42B7-42DC-9FFE-BBD14836A020}" srcOrd="0" destOrd="0" presId="urn:microsoft.com/office/officeart/2005/8/layout/equation2"/>
    <dgm:cxn modelId="{25A4680F-1A96-4385-A4B9-0DC1F9CC002D}" type="presParOf" srcId="{E9355980-42B7-42DC-9FFE-BBD14836A020}" destId="{F2D1A2D1-8C77-4217-A001-A142EB31C299}" srcOrd="0" destOrd="0" presId="urn:microsoft.com/office/officeart/2005/8/layout/equation2"/>
    <dgm:cxn modelId="{271C1B47-60A8-4AF2-BF88-19842B234EDD}" type="presParOf" srcId="{E9355980-42B7-42DC-9FFE-BBD14836A020}" destId="{1AF1068C-0E61-4541-9C75-79855F8F0DE4}" srcOrd="1" destOrd="0" presId="urn:microsoft.com/office/officeart/2005/8/layout/equation2"/>
    <dgm:cxn modelId="{C79F3762-BBD5-40ED-B7AA-06A3F6FBB927}" type="presParOf" srcId="{E9355980-42B7-42DC-9FFE-BBD14836A020}" destId="{8135B7C4-2521-4AA8-BDBD-051F70B5E513}" srcOrd="2" destOrd="0" presId="urn:microsoft.com/office/officeart/2005/8/layout/equation2"/>
    <dgm:cxn modelId="{F3B2CD67-7AC9-41BC-B91F-09D6761EAAED}" type="presParOf" srcId="{E9355980-42B7-42DC-9FFE-BBD14836A020}" destId="{F443C112-0503-423E-914D-7AEB1F3A53D2}" srcOrd="3" destOrd="0" presId="urn:microsoft.com/office/officeart/2005/8/layout/equation2"/>
    <dgm:cxn modelId="{D4F05681-4C03-41C0-A438-B88340F301D0}" type="presParOf" srcId="{E9355980-42B7-42DC-9FFE-BBD14836A020}" destId="{320C147F-0686-4956-967D-FD0468E8FA31}" srcOrd="4" destOrd="0" presId="urn:microsoft.com/office/officeart/2005/8/layout/equation2"/>
    <dgm:cxn modelId="{9D3659DD-F314-4FAD-A435-7873F4B8060C}" type="presParOf" srcId="{E9355980-42B7-42DC-9FFE-BBD14836A020}" destId="{AE09E15F-BE01-464F-A3A3-71B35EAB91D0}" srcOrd="5" destOrd="0" presId="urn:microsoft.com/office/officeart/2005/8/layout/equation2"/>
    <dgm:cxn modelId="{168AD27B-9C74-4093-8A92-D0124BD8934F}" type="presParOf" srcId="{E9355980-42B7-42DC-9FFE-BBD14836A020}" destId="{BC5D5C6D-B10A-468A-B8D0-CB4894DFFDE8}" srcOrd="6" destOrd="0" presId="urn:microsoft.com/office/officeart/2005/8/layout/equation2"/>
    <dgm:cxn modelId="{D3233287-6FEF-4C46-8EB9-38B8CA57BC16}" type="presParOf" srcId="{E9355980-42B7-42DC-9FFE-BBD14836A020}" destId="{B57EB8FC-1EFB-4C7A-B3BC-93B05F7F0768}" srcOrd="7" destOrd="0" presId="urn:microsoft.com/office/officeart/2005/8/layout/equation2"/>
    <dgm:cxn modelId="{6A3ECE78-6B09-4958-89FA-87F971D1CA58}" type="presParOf" srcId="{E9355980-42B7-42DC-9FFE-BBD14836A020}" destId="{057ACFCB-FBD8-4460-BF7F-B69B508E2134}" srcOrd="8" destOrd="0" presId="urn:microsoft.com/office/officeart/2005/8/layout/equation2"/>
    <dgm:cxn modelId="{72AE555F-CDA9-4341-A7D5-FD7705DFD237}" type="presParOf" srcId="{E9355980-42B7-42DC-9FFE-BBD14836A020}" destId="{DE5668C2-946D-4CA7-8485-408513EC6A63}" srcOrd="9" destOrd="0" presId="urn:microsoft.com/office/officeart/2005/8/layout/equation2"/>
    <dgm:cxn modelId="{DFAC87C4-353B-48AE-A38C-B82BB97106E6}" type="presParOf" srcId="{E9355980-42B7-42DC-9FFE-BBD14836A020}" destId="{FA10F6F9-525B-4E9B-A106-46EAD5F752BD}" srcOrd="10" destOrd="0" presId="urn:microsoft.com/office/officeart/2005/8/layout/equation2"/>
    <dgm:cxn modelId="{1AF7B50A-1057-47AB-850D-FAEEB475E862}" type="presParOf" srcId="{E9355980-42B7-42DC-9FFE-BBD14836A020}" destId="{925BE8A8-C89A-43BD-BAFA-3A09CC3820BC}" srcOrd="11" destOrd="0" presId="urn:microsoft.com/office/officeart/2005/8/layout/equation2"/>
    <dgm:cxn modelId="{5C7097CB-4AEC-4BB3-B6F1-A7F2AE601D90}" type="presParOf" srcId="{E9355980-42B7-42DC-9FFE-BBD14836A020}" destId="{622A7A54-D1D9-4F64-963C-A2F94D11796A}" srcOrd="12" destOrd="0" presId="urn:microsoft.com/office/officeart/2005/8/layout/equation2"/>
    <dgm:cxn modelId="{16F11D2E-5EE3-44D9-9F63-D17870FFD7AC}" type="presParOf" srcId="{03CC7C46-C9A7-4C0C-B5ED-765DEBAFF9D0}" destId="{561B1B08-349C-4E33-9B70-AB9B726C40BA}" srcOrd="1" destOrd="0" presId="urn:microsoft.com/office/officeart/2005/8/layout/equation2"/>
    <dgm:cxn modelId="{A7A0B8E0-42B4-4CA0-ADDD-99915FD8FF9D}" type="presParOf" srcId="{561B1B08-349C-4E33-9B70-AB9B726C40BA}" destId="{C4710EB0-72D4-4E55-AD2F-E7A7657D1A1A}" srcOrd="0" destOrd="0" presId="urn:microsoft.com/office/officeart/2005/8/layout/equation2"/>
    <dgm:cxn modelId="{2F4EBF55-FD00-49DF-A2F7-1F06CB8FBE30}" type="presParOf" srcId="{03CC7C46-C9A7-4C0C-B5ED-765DEBAFF9D0}" destId="{4ABDFAFF-EF59-47E4-8702-1334E3979DB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8D28A1-BD8E-4EC9-8D84-F87349B0F88F}">
      <dsp:nvSpPr>
        <dsp:cNvPr id="0" name=""/>
        <dsp:cNvSpPr/>
      </dsp:nvSpPr>
      <dsp:spPr>
        <a:xfrm>
          <a:off x="1516901" y="-177132"/>
          <a:ext cx="5108052" cy="5108052"/>
        </a:xfrm>
        <a:prstGeom prst="circularArrow">
          <a:avLst>
            <a:gd name="adj1" fmla="val 5544"/>
            <a:gd name="adj2" fmla="val 330680"/>
            <a:gd name="adj3" fmla="val 13765191"/>
            <a:gd name="adj4" fmla="val 17392501"/>
            <a:gd name="adj5" fmla="val 5757"/>
          </a:avLst>
        </a:prstGeom>
        <a:solidFill>
          <a:srgbClr val="00339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44B0DA-29FC-469B-8DB6-F2EFC88146C9}">
      <dsp:nvSpPr>
        <dsp:cNvPr id="0" name=""/>
        <dsp:cNvSpPr/>
      </dsp:nvSpPr>
      <dsp:spPr>
        <a:xfrm>
          <a:off x="2869438" y="-144392"/>
          <a:ext cx="2402978" cy="1201489"/>
        </a:xfrm>
        <a:prstGeom prst="roundRect">
          <a:avLst/>
        </a:prstGeom>
        <a:solidFill>
          <a:srgbClr val="FFFFCC"/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39A"/>
              </a:solidFill>
              <a:latin typeface="Comic Sans MS" pitchFamily="66" charset="0"/>
            </a:rPr>
            <a:t>Название, девиз, эмблема</a:t>
          </a:r>
          <a:endParaRPr lang="ru-RU" sz="2000" b="1" kern="1200" dirty="0">
            <a:solidFill>
              <a:srgbClr val="00339A"/>
            </a:solidFill>
            <a:latin typeface="Comic Sans MS" pitchFamily="66" charset="0"/>
          </a:endParaRPr>
        </a:p>
      </dsp:txBody>
      <dsp:txXfrm>
        <a:off x="2869438" y="-144392"/>
        <a:ext cx="2402978" cy="1201489"/>
      </dsp:txXfrm>
    </dsp:sp>
    <dsp:sp modelId="{EBF1E9F5-8634-4AE8-ADDB-3FA041B53B6C}">
      <dsp:nvSpPr>
        <dsp:cNvPr id="0" name=""/>
        <dsp:cNvSpPr/>
      </dsp:nvSpPr>
      <dsp:spPr>
        <a:xfrm>
          <a:off x="5260490" y="1340383"/>
          <a:ext cx="2402978" cy="1201489"/>
        </a:xfrm>
        <a:prstGeom prst="roundRect">
          <a:avLst/>
        </a:prstGeom>
        <a:solidFill>
          <a:srgbClr val="FFFFCC"/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39A"/>
              </a:solidFill>
              <a:latin typeface="Comic Sans MS" pitchFamily="66" charset="0"/>
            </a:rPr>
            <a:t>Поручения</a:t>
          </a:r>
          <a:endParaRPr lang="ru-RU" sz="2000" b="1" kern="1200" dirty="0">
            <a:solidFill>
              <a:srgbClr val="00339A"/>
            </a:solidFill>
            <a:latin typeface="Comic Sans MS" pitchFamily="66" charset="0"/>
          </a:endParaRPr>
        </a:p>
      </dsp:txBody>
      <dsp:txXfrm>
        <a:off x="5260490" y="1340383"/>
        <a:ext cx="2402978" cy="1201489"/>
      </dsp:txXfrm>
    </dsp:sp>
    <dsp:sp modelId="{FD1CB0D1-B589-4515-8983-2B26F54499C4}">
      <dsp:nvSpPr>
        <dsp:cNvPr id="0" name=""/>
        <dsp:cNvSpPr/>
      </dsp:nvSpPr>
      <dsp:spPr>
        <a:xfrm>
          <a:off x="4396692" y="3502184"/>
          <a:ext cx="2402978" cy="1201489"/>
        </a:xfrm>
        <a:prstGeom prst="roundRect">
          <a:avLst/>
        </a:prstGeom>
        <a:solidFill>
          <a:srgbClr val="FFFFCC"/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339A"/>
              </a:solidFill>
              <a:latin typeface="Comic Sans MS" pitchFamily="66" charset="0"/>
            </a:rPr>
            <a:t>Экран успеха</a:t>
          </a:r>
          <a:endParaRPr lang="ru-RU" sz="2400" b="1" kern="1200" dirty="0">
            <a:solidFill>
              <a:srgbClr val="00339A"/>
            </a:solidFill>
            <a:latin typeface="Comic Sans MS" pitchFamily="66" charset="0"/>
          </a:endParaRPr>
        </a:p>
      </dsp:txBody>
      <dsp:txXfrm>
        <a:off x="4396692" y="3502184"/>
        <a:ext cx="2402978" cy="1201489"/>
      </dsp:txXfrm>
    </dsp:sp>
    <dsp:sp modelId="{D38E0022-03CE-4C84-9CE4-BD7ACCD74473}">
      <dsp:nvSpPr>
        <dsp:cNvPr id="0" name=""/>
        <dsp:cNvSpPr/>
      </dsp:nvSpPr>
      <dsp:spPr>
        <a:xfrm>
          <a:off x="1265815" y="3128907"/>
          <a:ext cx="2402978" cy="1782085"/>
        </a:xfrm>
        <a:prstGeom prst="roundRect">
          <a:avLst/>
        </a:prstGeom>
        <a:solidFill>
          <a:srgbClr val="FFFFCC"/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339A"/>
              </a:solidFill>
              <a:latin typeface="Comic Sans MS" pitchFamily="66" charset="0"/>
            </a:rPr>
            <a:t>Правила школьной жизни (заповеди, кодекс)</a:t>
          </a:r>
          <a:endParaRPr lang="ru-RU" sz="1800" b="1" kern="1200" dirty="0">
            <a:solidFill>
              <a:srgbClr val="00339A"/>
            </a:solidFill>
            <a:latin typeface="Comic Sans MS" pitchFamily="66" charset="0"/>
          </a:endParaRPr>
        </a:p>
      </dsp:txBody>
      <dsp:txXfrm>
        <a:off x="1265815" y="3128907"/>
        <a:ext cx="2402978" cy="1782085"/>
      </dsp:txXfrm>
    </dsp:sp>
    <dsp:sp modelId="{2F705B25-DFE8-4495-B91A-08A5B6E2C66E}">
      <dsp:nvSpPr>
        <dsp:cNvPr id="0" name=""/>
        <dsp:cNvSpPr/>
      </dsp:nvSpPr>
      <dsp:spPr>
        <a:xfrm>
          <a:off x="384484" y="1143008"/>
          <a:ext cx="2227489" cy="1434097"/>
        </a:xfrm>
        <a:prstGeom prst="roundRect">
          <a:avLst/>
        </a:prstGeom>
        <a:solidFill>
          <a:srgbClr val="FFFFCC"/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339A"/>
              </a:solidFill>
              <a:latin typeface="Comic Sans MS" pitchFamily="66" charset="0"/>
            </a:rPr>
            <a:t>План КТД класса</a:t>
          </a:r>
          <a:endParaRPr lang="ru-RU" sz="2400" b="1" kern="1200" dirty="0">
            <a:solidFill>
              <a:srgbClr val="00339A"/>
            </a:solidFill>
            <a:latin typeface="Comic Sans MS" pitchFamily="66" charset="0"/>
          </a:endParaRPr>
        </a:p>
      </dsp:txBody>
      <dsp:txXfrm>
        <a:off x="384484" y="1143008"/>
        <a:ext cx="2227489" cy="143409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937CE3-2D6B-403C-8A1A-06D901AB81D2}">
      <dsp:nvSpPr>
        <dsp:cNvPr id="0" name=""/>
        <dsp:cNvSpPr/>
      </dsp:nvSpPr>
      <dsp:spPr>
        <a:xfrm rot="16200000">
          <a:off x="-1795588" y="1795794"/>
          <a:ext cx="5186386" cy="1594797"/>
        </a:xfrm>
        <a:prstGeom prst="flowChartManualOperation">
          <a:avLst/>
        </a:prstGeom>
        <a:solidFill>
          <a:srgbClr val="FFFF00"/>
        </a:solidFill>
        <a:ln w="38100" cap="flat" cmpd="sng" algn="ctr">
          <a:solidFill>
            <a:srgbClr val="002776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rgbClr val="00339A"/>
              </a:solidFill>
              <a:latin typeface="Comic Sans MS" pitchFamily="66" charset="0"/>
            </a:rPr>
            <a:t>1 этап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39A"/>
              </a:solidFill>
              <a:latin typeface="Comic Sans MS" pitchFamily="66" charset="0"/>
            </a:rPr>
            <a:t>Предварительная работа </a:t>
          </a:r>
          <a:r>
            <a:rPr lang="ru-RU" sz="2000" b="1" kern="1200" dirty="0" err="1" smtClean="0">
              <a:solidFill>
                <a:srgbClr val="00339A"/>
              </a:solidFill>
              <a:latin typeface="Comic Sans MS" pitchFamily="66" charset="0"/>
            </a:rPr>
            <a:t>кл</a:t>
          </a:r>
          <a:r>
            <a:rPr lang="ru-RU" sz="2000" b="1" kern="1200" dirty="0" smtClean="0">
              <a:solidFill>
                <a:srgbClr val="00339A"/>
              </a:solidFill>
              <a:latin typeface="Comic Sans MS" pitchFamily="66" charset="0"/>
            </a:rPr>
            <a:t>. руководителя</a:t>
          </a:r>
          <a:endParaRPr lang="ru-RU" sz="2000" b="1" kern="1200" dirty="0">
            <a:solidFill>
              <a:srgbClr val="00339A"/>
            </a:solidFill>
            <a:latin typeface="Comic Sans MS" pitchFamily="66" charset="0"/>
          </a:endParaRPr>
        </a:p>
      </dsp:txBody>
      <dsp:txXfrm rot="16200000">
        <a:off x="-1795588" y="1795794"/>
        <a:ext cx="5186386" cy="1594797"/>
      </dsp:txXfrm>
    </dsp:sp>
    <dsp:sp modelId="{F0548133-9796-4DDB-A4EC-51F7C71D2BEF}">
      <dsp:nvSpPr>
        <dsp:cNvPr id="0" name=""/>
        <dsp:cNvSpPr/>
      </dsp:nvSpPr>
      <dsp:spPr>
        <a:xfrm rot="16200000">
          <a:off x="-107830" y="1795794"/>
          <a:ext cx="5186386" cy="1594797"/>
        </a:xfrm>
        <a:prstGeom prst="flowChartManualOperation">
          <a:avLst/>
        </a:prstGeom>
        <a:solidFill>
          <a:srgbClr val="FFFF66"/>
        </a:solidFill>
        <a:ln w="38100" cap="flat" cmpd="sng" algn="ctr">
          <a:solidFill>
            <a:srgbClr val="002776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rgbClr val="00339A"/>
              </a:solidFill>
              <a:latin typeface="Comic Sans MS" pitchFamily="66" charset="0"/>
            </a:rPr>
            <a:t>2 этап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339A"/>
              </a:solidFill>
              <a:latin typeface="Comic Sans MS" pitchFamily="66" charset="0"/>
            </a:rPr>
            <a:t>Совместное с детьми распределение обязанностей </a:t>
          </a:r>
          <a:endParaRPr lang="ru-RU" sz="2400" b="1" kern="1200" dirty="0">
            <a:solidFill>
              <a:srgbClr val="00339A"/>
            </a:solidFill>
            <a:latin typeface="Comic Sans MS" pitchFamily="66" charset="0"/>
          </a:endParaRPr>
        </a:p>
      </dsp:txBody>
      <dsp:txXfrm rot="16200000">
        <a:off x="-107830" y="1795794"/>
        <a:ext cx="5186386" cy="1594797"/>
      </dsp:txXfrm>
    </dsp:sp>
    <dsp:sp modelId="{B1E44A95-1CED-45BA-851E-0253AE5227EF}">
      <dsp:nvSpPr>
        <dsp:cNvPr id="0" name=""/>
        <dsp:cNvSpPr/>
      </dsp:nvSpPr>
      <dsp:spPr>
        <a:xfrm rot="16200000">
          <a:off x="1693086" y="1735933"/>
          <a:ext cx="5186386" cy="1714518"/>
        </a:xfrm>
        <a:prstGeom prst="flowChartManualOperation">
          <a:avLst/>
        </a:prstGeom>
        <a:solidFill>
          <a:srgbClr val="FFFF99"/>
        </a:solidFill>
        <a:ln w="38100" cap="flat" cmpd="sng" algn="ctr">
          <a:solidFill>
            <a:srgbClr val="002776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rgbClr val="00339A"/>
              </a:solidFill>
              <a:latin typeface="Comic Sans MS" pitchFamily="66" charset="0"/>
            </a:rPr>
            <a:t>3 этап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339A"/>
              </a:solidFill>
              <a:latin typeface="Comic Sans MS" pitchFamily="66" charset="0"/>
            </a:rPr>
            <a:t>Выполнение  поручений </a:t>
          </a:r>
          <a:endParaRPr lang="ru-RU" sz="2400" b="1" kern="1200" dirty="0">
            <a:solidFill>
              <a:srgbClr val="00339A"/>
            </a:solidFill>
            <a:latin typeface="Comic Sans MS" pitchFamily="66" charset="0"/>
          </a:endParaRPr>
        </a:p>
      </dsp:txBody>
      <dsp:txXfrm rot="16200000">
        <a:off x="1693086" y="1735933"/>
        <a:ext cx="5186386" cy="1714518"/>
      </dsp:txXfrm>
    </dsp:sp>
    <dsp:sp modelId="{EE990683-B4DB-448A-BF47-7946A9CC3CCE}">
      <dsp:nvSpPr>
        <dsp:cNvPr id="0" name=""/>
        <dsp:cNvSpPr/>
      </dsp:nvSpPr>
      <dsp:spPr>
        <a:xfrm rot="16200000">
          <a:off x="3467355" y="1795794"/>
          <a:ext cx="5186386" cy="1594797"/>
        </a:xfrm>
        <a:prstGeom prst="flowChartManualOperation">
          <a:avLst/>
        </a:prstGeom>
        <a:solidFill>
          <a:srgbClr val="FFFFCC"/>
        </a:solidFill>
        <a:ln w="38100" cap="flat" cmpd="sng" algn="ctr">
          <a:solidFill>
            <a:srgbClr val="00339A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rgbClr val="00339A"/>
              </a:solidFill>
              <a:latin typeface="Comic Sans MS" pitchFamily="66" charset="0"/>
            </a:rPr>
            <a:t>4 этап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339A"/>
              </a:solidFill>
              <a:latin typeface="Comic Sans MS" pitchFamily="66" charset="0"/>
            </a:rPr>
            <a:t>Отчёты  о выполненных поручениях </a:t>
          </a:r>
          <a:endParaRPr lang="ru-RU" sz="2400" b="1" kern="1200" dirty="0">
            <a:solidFill>
              <a:srgbClr val="00339A"/>
            </a:solidFill>
            <a:latin typeface="Comic Sans MS" pitchFamily="66" charset="0"/>
          </a:endParaRPr>
        </a:p>
      </dsp:txBody>
      <dsp:txXfrm rot="16200000">
        <a:off x="3467355" y="1795794"/>
        <a:ext cx="5186386" cy="1594797"/>
      </dsp:txXfrm>
    </dsp:sp>
    <dsp:sp modelId="{3FD62A75-4F40-4416-BBC7-221A107EA1EA}">
      <dsp:nvSpPr>
        <dsp:cNvPr id="0" name=""/>
        <dsp:cNvSpPr/>
      </dsp:nvSpPr>
      <dsp:spPr>
        <a:xfrm rot="16200000">
          <a:off x="5181762" y="1795794"/>
          <a:ext cx="5186386" cy="1594797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rgbClr val="00339A"/>
              </a:solidFill>
              <a:latin typeface="Comic Sans MS" pitchFamily="66" charset="0"/>
            </a:rPr>
            <a:t>5 этап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00339A"/>
              </a:solidFill>
              <a:latin typeface="Comic Sans MS" pitchFamily="66" charset="0"/>
            </a:rPr>
            <a:t>Подве-дение</a:t>
          </a:r>
          <a:r>
            <a:rPr lang="ru-RU" sz="2400" b="1" kern="1200" dirty="0" smtClean="0">
              <a:solidFill>
                <a:srgbClr val="00339A"/>
              </a:solidFill>
              <a:latin typeface="Comic Sans MS" pitchFamily="66" charset="0"/>
            </a:rPr>
            <a:t> итогов </a:t>
          </a:r>
          <a:endParaRPr lang="ru-RU" sz="2400" b="1" kern="1200" dirty="0">
            <a:solidFill>
              <a:srgbClr val="00339A"/>
            </a:solidFill>
            <a:latin typeface="Comic Sans MS" pitchFamily="66" charset="0"/>
          </a:endParaRPr>
        </a:p>
      </dsp:txBody>
      <dsp:txXfrm rot="16200000">
        <a:off x="5181762" y="1795794"/>
        <a:ext cx="5186386" cy="159479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D1A2D1-8C77-4217-A001-A142EB31C299}">
      <dsp:nvSpPr>
        <dsp:cNvPr id="0" name=""/>
        <dsp:cNvSpPr/>
      </dsp:nvSpPr>
      <dsp:spPr>
        <a:xfrm rot="1312814">
          <a:off x="2463308" y="1158425"/>
          <a:ext cx="2071298" cy="9010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339A"/>
              </a:solidFill>
              <a:latin typeface="Comic Sans MS" pitchFamily="66" charset="0"/>
            </a:rPr>
            <a:t>Учащиеся</a:t>
          </a:r>
          <a:endParaRPr lang="ru-RU" sz="2300" b="1" kern="1200" dirty="0">
            <a:solidFill>
              <a:srgbClr val="00339A"/>
            </a:solidFill>
            <a:latin typeface="Comic Sans MS" pitchFamily="66" charset="0"/>
          </a:endParaRPr>
        </a:p>
      </dsp:txBody>
      <dsp:txXfrm rot="1312814">
        <a:off x="2463308" y="1158425"/>
        <a:ext cx="2071298" cy="901029"/>
      </dsp:txXfrm>
    </dsp:sp>
    <dsp:sp modelId="{8135B7C4-2521-4AA8-BDBD-051F70B5E513}">
      <dsp:nvSpPr>
        <dsp:cNvPr id="0" name=""/>
        <dsp:cNvSpPr/>
      </dsp:nvSpPr>
      <dsp:spPr>
        <a:xfrm>
          <a:off x="2214578" y="1571636"/>
          <a:ext cx="498075" cy="478420"/>
        </a:xfrm>
        <a:prstGeom prst="mathPlus">
          <a:avLst/>
        </a:prstGeom>
        <a:solidFill>
          <a:srgbClr val="FFFF00"/>
        </a:solidFill>
        <a:ln>
          <a:solidFill>
            <a:srgbClr val="00339A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214578" y="1571636"/>
        <a:ext cx="498075" cy="478420"/>
      </dsp:txXfrm>
    </dsp:sp>
    <dsp:sp modelId="{320C147F-0686-4956-967D-FD0468E8FA31}">
      <dsp:nvSpPr>
        <dsp:cNvPr id="0" name=""/>
        <dsp:cNvSpPr/>
      </dsp:nvSpPr>
      <dsp:spPr>
        <a:xfrm rot="20953260">
          <a:off x="524039" y="-81561"/>
          <a:ext cx="2300336" cy="1237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339A"/>
              </a:solidFill>
              <a:latin typeface="Comic Sans MS" pitchFamily="66" charset="0"/>
            </a:rPr>
            <a:t>Классный руководитель</a:t>
          </a:r>
          <a:endParaRPr lang="ru-RU" sz="1800" b="1" kern="1200" dirty="0">
            <a:solidFill>
              <a:srgbClr val="00339A"/>
            </a:solidFill>
            <a:latin typeface="Comic Sans MS" pitchFamily="66" charset="0"/>
          </a:endParaRPr>
        </a:p>
      </dsp:txBody>
      <dsp:txXfrm rot="20953260">
        <a:off x="524039" y="-81561"/>
        <a:ext cx="2300336" cy="1237333"/>
      </dsp:txXfrm>
    </dsp:sp>
    <dsp:sp modelId="{BC5D5C6D-B10A-468A-B8D0-CB4894DFFDE8}">
      <dsp:nvSpPr>
        <dsp:cNvPr id="0" name=""/>
        <dsp:cNvSpPr/>
      </dsp:nvSpPr>
      <dsp:spPr>
        <a:xfrm>
          <a:off x="2714644" y="357190"/>
          <a:ext cx="573647" cy="560487"/>
        </a:xfrm>
        <a:prstGeom prst="mathPlus">
          <a:avLst/>
        </a:prstGeom>
        <a:solidFill>
          <a:srgbClr val="FFFF00"/>
        </a:solidFill>
        <a:ln>
          <a:solidFill>
            <a:srgbClr val="00339A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714644" y="357190"/>
        <a:ext cx="573647" cy="560487"/>
      </dsp:txXfrm>
    </dsp:sp>
    <dsp:sp modelId="{057ACFCB-FBD8-4460-BF7F-B69B508E2134}">
      <dsp:nvSpPr>
        <dsp:cNvPr id="0" name=""/>
        <dsp:cNvSpPr/>
      </dsp:nvSpPr>
      <dsp:spPr>
        <a:xfrm>
          <a:off x="483632" y="1882561"/>
          <a:ext cx="1944983" cy="9843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39A"/>
              </a:solidFill>
              <a:latin typeface="Comic Sans MS" pitchFamily="66" charset="0"/>
            </a:rPr>
            <a:t>Учителя</a:t>
          </a:r>
          <a:endParaRPr lang="ru-RU" sz="2000" b="1" kern="1200" dirty="0">
            <a:solidFill>
              <a:srgbClr val="00339A"/>
            </a:solidFill>
            <a:latin typeface="Comic Sans MS" pitchFamily="66" charset="0"/>
          </a:endParaRPr>
        </a:p>
      </dsp:txBody>
      <dsp:txXfrm>
        <a:off x="483632" y="1882561"/>
        <a:ext cx="1944983" cy="984360"/>
      </dsp:txXfrm>
    </dsp:sp>
    <dsp:sp modelId="{FA10F6F9-525B-4E9B-A106-46EAD5F752BD}">
      <dsp:nvSpPr>
        <dsp:cNvPr id="0" name=""/>
        <dsp:cNvSpPr/>
      </dsp:nvSpPr>
      <dsp:spPr>
        <a:xfrm>
          <a:off x="2286017" y="4071967"/>
          <a:ext cx="571510" cy="590654"/>
        </a:xfrm>
        <a:prstGeom prst="mathPlus">
          <a:avLst/>
        </a:prstGeom>
        <a:solidFill>
          <a:srgbClr val="FFFF00"/>
        </a:solidFill>
        <a:ln>
          <a:solidFill>
            <a:srgbClr val="00339A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286017" y="4071967"/>
        <a:ext cx="571510" cy="590654"/>
      </dsp:txXfrm>
    </dsp:sp>
    <dsp:sp modelId="{622A7A54-D1D9-4F64-963C-A2F94D11796A}">
      <dsp:nvSpPr>
        <dsp:cNvPr id="0" name=""/>
        <dsp:cNvSpPr/>
      </dsp:nvSpPr>
      <dsp:spPr>
        <a:xfrm rot="728034">
          <a:off x="27663" y="4310540"/>
          <a:ext cx="2659982" cy="10442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339A"/>
              </a:solidFill>
              <a:latin typeface="Comic Sans MS" pitchFamily="66" charset="0"/>
            </a:rPr>
            <a:t>Организаторы</a:t>
          </a:r>
          <a:endParaRPr lang="ru-RU" sz="1800" b="1" kern="1200" dirty="0">
            <a:solidFill>
              <a:srgbClr val="00339A"/>
            </a:solidFill>
            <a:latin typeface="Comic Sans MS" pitchFamily="66" charset="0"/>
          </a:endParaRPr>
        </a:p>
      </dsp:txBody>
      <dsp:txXfrm rot="728034">
        <a:off x="27663" y="4310540"/>
        <a:ext cx="2659982" cy="1044280"/>
      </dsp:txXfrm>
    </dsp:sp>
    <dsp:sp modelId="{561B1B08-349C-4E33-9B70-AB9B726C40BA}">
      <dsp:nvSpPr>
        <dsp:cNvPr id="0" name=""/>
        <dsp:cNvSpPr/>
      </dsp:nvSpPr>
      <dsp:spPr>
        <a:xfrm rot="4822106" flipH="1" flipV="1">
          <a:off x="1659489" y="2936034"/>
          <a:ext cx="390751" cy="374790"/>
        </a:xfrm>
        <a:prstGeom prst="mathPlus">
          <a:avLst/>
        </a:prstGeom>
        <a:solidFill>
          <a:srgbClr val="FFFF00"/>
        </a:solidFill>
        <a:ln>
          <a:solidFill>
            <a:srgbClr val="00339A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4822106" flipH="1" flipV="1">
        <a:off x="1659489" y="2936034"/>
        <a:ext cx="390751" cy="374790"/>
      </dsp:txXfrm>
    </dsp:sp>
    <dsp:sp modelId="{4ABDFAFF-EF59-47E4-8702-1334E3979DB2}">
      <dsp:nvSpPr>
        <dsp:cNvPr id="0" name=""/>
        <dsp:cNvSpPr/>
      </dsp:nvSpPr>
      <dsp:spPr>
        <a:xfrm rot="228487">
          <a:off x="2145073" y="2858347"/>
          <a:ext cx="1930628" cy="9012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339A"/>
              </a:solidFill>
              <a:latin typeface="Comic Sans MS" pitchFamily="66" charset="0"/>
            </a:rPr>
            <a:t>Родители</a:t>
          </a:r>
          <a:endParaRPr lang="ru-RU" sz="1800" b="1" kern="1200" dirty="0">
            <a:solidFill>
              <a:srgbClr val="00339A"/>
            </a:solidFill>
            <a:latin typeface="Comic Sans MS" pitchFamily="66" charset="0"/>
          </a:endParaRPr>
        </a:p>
      </dsp:txBody>
      <dsp:txXfrm rot="228487">
        <a:off x="2145073" y="2858347"/>
        <a:ext cx="1930628" cy="901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20689-AF1D-4198-8D28-CFFEE347061D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07109-1BBB-40FA-B69F-CA8FF5D6A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B92F-C7B3-4480-B1D5-3DFE4738540A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4CF94-6DA8-498E-89B8-731E4CCE9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CF94-6DA8-498E-89B8-731E4CCE9FC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CF94-6DA8-498E-89B8-731E4CCE9FC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CF94-6DA8-498E-89B8-731E4CCE9FC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858180" cy="1470025"/>
          </a:xfrm>
        </p:spPr>
        <p:txBody>
          <a:bodyPr/>
          <a:lstStyle>
            <a:lvl1pPr>
              <a:defRPr baseline="0">
                <a:ea typeface="+mj-ea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8001056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fld id="{A8FE9762-B3C4-42C3-9B38-01484AED35B2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 baseline="0">
          <a:ln w="1905">
            <a:solidFill>
              <a:schemeClr val="bg1">
                <a:lumMod val="95000"/>
              </a:schemeClr>
            </a:solidFill>
          </a:ln>
          <a:solidFill>
            <a:srgbClr val="00339A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84;&#1080;&#1085;&#1091;&#1089;&#1086;&#1074;&#1082;&#1080;\detskie_krasnaya_shapochka__-_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84;&#1080;&#1085;&#1091;&#1089;&#1086;&#1074;&#1082;&#1080;\detskie_krasnaya_shapochka__-_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642918"/>
            <a:ext cx="7786742" cy="21431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Влияние классного самоуправления на социализацию обучающихся в обществе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7929618" cy="857256"/>
          </a:xfrm>
          <a:noFill/>
          <a:ln w="31750">
            <a:noFill/>
            <a:prstDash val="sysDot"/>
          </a:ln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339A"/>
                </a:solidFill>
                <a:latin typeface="Comic Sans MS" pitchFamily="66" charset="0"/>
              </a:rPr>
              <a:t>5А класс</a:t>
            </a:r>
          </a:p>
          <a:p>
            <a:r>
              <a:rPr lang="ru-RU" b="1" dirty="0" smtClean="0">
                <a:solidFill>
                  <a:srgbClr val="00339A"/>
                </a:solidFill>
                <a:latin typeface="Comic Sans MS" pitchFamily="66" charset="0"/>
              </a:rPr>
              <a:t>Классный руководитель Антипова Л.В.</a:t>
            </a:r>
            <a:endParaRPr lang="ru-RU" b="1" dirty="0">
              <a:solidFill>
                <a:srgbClr val="00339A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det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4000504"/>
            <a:ext cx="1743020" cy="1684012"/>
          </a:xfrm>
          <a:prstGeom prst="rect">
            <a:avLst/>
          </a:prstGeom>
        </p:spPr>
      </p:pic>
      <p:pic>
        <p:nvPicPr>
          <p:cNvPr id="6" name="detskie_krasnaya_shapochka__-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072462" y="328612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87796">
            <a:off x="139696" y="597420"/>
            <a:ext cx="4159878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Примерный перечень поручений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357430"/>
            <a:ext cx="35004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339A"/>
                </a:solidFill>
                <a:latin typeface="Comic Sans MS" pitchFamily="66" charset="0"/>
              </a:rPr>
              <a:t>библиотечный</a:t>
            </a:r>
          </a:p>
          <a:p>
            <a:r>
              <a:rPr lang="ru-RU" sz="2800" b="1" dirty="0" smtClean="0">
                <a:solidFill>
                  <a:srgbClr val="00339A"/>
                </a:solidFill>
                <a:latin typeface="Comic Sans MS" pitchFamily="66" charset="0"/>
              </a:rPr>
              <a:t>  актив</a:t>
            </a:r>
          </a:p>
          <a:p>
            <a:pPr>
              <a:buBlip>
                <a:blip r:embed="rId4"/>
              </a:buBlip>
            </a:pPr>
            <a:r>
              <a:rPr lang="ru-RU" sz="2800" b="1" dirty="0" smtClean="0">
                <a:solidFill>
                  <a:srgbClr val="00339A"/>
                </a:solidFill>
                <a:latin typeface="Comic Sans MS" pitchFamily="66" charset="0"/>
              </a:rPr>
              <a:t> консультант по</a:t>
            </a:r>
          </a:p>
          <a:p>
            <a:r>
              <a:rPr lang="ru-RU" sz="2800" b="1" dirty="0" smtClean="0">
                <a:solidFill>
                  <a:srgbClr val="00339A"/>
                </a:solidFill>
                <a:latin typeface="Comic Sans MS" pitchFamily="66" charset="0"/>
              </a:rPr>
              <a:t>   предмету</a:t>
            </a:r>
          </a:p>
          <a:p>
            <a:pPr>
              <a:buBlip>
                <a:blip r:embed="rId4"/>
              </a:buBlip>
            </a:pPr>
            <a:r>
              <a:rPr lang="ru-RU" sz="2800" b="1" dirty="0" smtClean="0">
                <a:solidFill>
                  <a:srgbClr val="00339A"/>
                </a:solidFill>
                <a:latin typeface="Comic Sans MS" pitchFamily="66" charset="0"/>
              </a:rPr>
              <a:t> игротехник</a:t>
            </a:r>
          </a:p>
          <a:p>
            <a:pPr>
              <a:buBlip>
                <a:blip r:embed="rId4"/>
              </a:buBlip>
            </a:pPr>
            <a:r>
              <a:rPr lang="ru-RU" sz="2800" b="1" dirty="0" smtClean="0">
                <a:solidFill>
                  <a:srgbClr val="00339A"/>
                </a:solidFill>
                <a:latin typeface="Comic Sans MS" pitchFamily="66" charset="0"/>
              </a:rPr>
              <a:t> художник</a:t>
            </a:r>
          </a:p>
          <a:p>
            <a:pPr>
              <a:buBlip>
                <a:blip r:embed="rId4"/>
              </a:buBlip>
            </a:pPr>
            <a:r>
              <a:rPr lang="ru-RU" sz="2800" b="1" dirty="0" smtClean="0">
                <a:solidFill>
                  <a:srgbClr val="00339A"/>
                </a:solidFill>
                <a:latin typeface="Comic Sans MS" pitchFamily="66" charset="0"/>
              </a:rPr>
              <a:t> корреспондент</a:t>
            </a:r>
          </a:p>
          <a:p>
            <a:pPr>
              <a:buBlip>
                <a:blip r:embed="rId4"/>
              </a:buBlip>
            </a:pPr>
            <a:r>
              <a:rPr lang="ru-RU" sz="2800" b="1" dirty="0" smtClean="0">
                <a:solidFill>
                  <a:srgbClr val="00339A"/>
                </a:solidFill>
                <a:latin typeface="Comic Sans MS" pitchFamily="66" charset="0"/>
              </a:rPr>
              <a:t> санитар и др.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9190" y="1571612"/>
            <a:ext cx="390689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ru-RU" sz="2800" b="1" dirty="0" smtClean="0">
                <a:solidFill>
                  <a:srgbClr val="00339A"/>
                </a:solidFill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00339A"/>
                </a:solidFill>
                <a:latin typeface="Comic Sans MS" pitchFamily="66" charset="0"/>
              </a:rPr>
              <a:t>Самый дружный</a:t>
            </a:r>
          </a:p>
          <a:p>
            <a:pPr>
              <a:buBlip>
                <a:blip r:embed="rId4"/>
              </a:buBlip>
            </a:pPr>
            <a:r>
              <a:rPr lang="ru-RU" sz="3200" b="1" dirty="0" smtClean="0">
                <a:solidFill>
                  <a:srgbClr val="00339A"/>
                </a:solidFill>
                <a:latin typeface="Comic Sans MS" pitchFamily="66" charset="0"/>
              </a:rPr>
              <a:t> Самый </a:t>
            </a:r>
          </a:p>
          <a:p>
            <a:r>
              <a:rPr lang="ru-RU" sz="3200" b="1" dirty="0" smtClean="0">
                <a:solidFill>
                  <a:srgbClr val="00339A"/>
                </a:solidFill>
                <a:latin typeface="Comic Sans MS" pitchFamily="66" charset="0"/>
              </a:rPr>
              <a:t>  организованный</a:t>
            </a:r>
          </a:p>
          <a:p>
            <a:pPr>
              <a:buBlip>
                <a:blip r:embed="rId4"/>
              </a:buBlip>
            </a:pPr>
            <a:r>
              <a:rPr lang="ru-RU" sz="3200" b="1" dirty="0" smtClean="0">
                <a:solidFill>
                  <a:srgbClr val="00339A"/>
                </a:solidFill>
                <a:latin typeface="Comic Sans MS" pitchFamily="66" charset="0"/>
              </a:rPr>
              <a:t> Самый </a:t>
            </a:r>
          </a:p>
          <a:p>
            <a:r>
              <a:rPr lang="ru-RU" sz="3200" b="1" dirty="0" smtClean="0">
                <a:solidFill>
                  <a:srgbClr val="00339A"/>
                </a:solidFill>
                <a:latin typeface="Comic Sans MS" pitchFamily="66" charset="0"/>
              </a:rPr>
              <a:t>  прилежный</a:t>
            </a:r>
          </a:p>
          <a:p>
            <a:pPr>
              <a:buBlip>
                <a:blip r:embed="rId4"/>
              </a:buBlip>
            </a:pPr>
            <a:r>
              <a:rPr lang="ru-RU" sz="3200" b="1" dirty="0" smtClean="0">
                <a:solidFill>
                  <a:srgbClr val="00339A"/>
                </a:solidFill>
                <a:latin typeface="Comic Sans MS" pitchFamily="66" charset="0"/>
              </a:rPr>
              <a:t> Самый веселый</a:t>
            </a:r>
          </a:p>
          <a:p>
            <a:pPr>
              <a:buBlip>
                <a:blip r:embed="rId4"/>
              </a:buBlip>
            </a:pPr>
            <a:r>
              <a:rPr lang="ru-RU" sz="3200" b="1" dirty="0" smtClean="0">
                <a:solidFill>
                  <a:srgbClr val="00339A"/>
                </a:solidFill>
                <a:latin typeface="Comic Sans MS" pitchFamily="66" charset="0"/>
              </a:rPr>
              <a:t> Самый </a:t>
            </a:r>
          </a:p>
          <a:p>
            <a:r>
              <a:rPr lang="ru-RU" sz="3200" b="1" dirty="0" smtClean="0">
                <a:solidFill>
                  <a:srgbClr val="00339A"/>
                </a:solidFill>
                <a:latin typeface="Comic Sans MS" pitchFamily="66" charset="0"/>
              </a:rPr>
              <a:t>   трудолюбивый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00628" y="571480"/>
            <a:ext cx="3731282" cy="857256"/>
          </a:xfrm>
          <a:prstGeom prst="rect">
            <a:avLst/>
          </a:prstGeom>
          <a:ln w="508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n w="190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339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+mj-ea"/>
                <a:cs typeface="Tahoma" pitchFamily="34" charset="0"/>
              </a:rPr>
              <a:t>Звания в номинациях</a:t>
            </a:r>
            <a:endParaRPr kumimoji="0" lang="ru-RU" sz="4000" b="1" i="0" u="none" strike="noStrike" kern="1200" cap="none" spc="0" normalizeH="0" baseline="0" noProof="0" dirty="0">
              <a:ln w="1905">
                <a:solidFill>
                  <a:schemeClr val="bg1">
                    <a:lumMod val="95000"/>
                  </a:schemeClr>
                </a:solidFill>
              </a:ln>
              <a:solidFill>
                <a:srgbClr val="00339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omic Sans MS" pitchFamily="66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28662" y="571480"/>
            <a:ext cx="7758138" cy="857256"/>
          </a:xfrm>
          <a:solidFill>
            <a:srgbClr val="FFFFCC"/>
          </a:solidFill>
          <a:ln>
            <a:solidFill>
              <a:srgbClr val="00339A"/>
            </a:solidFill>
          </a:ln>
        </p:spPr>
        <p:txBody>
          <a:bodyPr/>
          <a:lstStyle/>
          <a:p>
            <a:r>
              <a:rPr lang="ru-RU" dirty="0" smtClean="0"/>
              <a:t>ЗАКОНЫ  КЛАССА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000" b="1" u="heavy" dirty="0" smtClean="0">
                <a:solidFill>
                  <a:srgbClr val="00339A"/>
                </a:solidFill>
                <a:latin typeface="Comic Sans MS" pitchFamily="66" charset="0"/>
              </a:rPr>
              <a:t>Законы</a:t>
            </a:r>
            <a:r>
              <a:rPr lang="ru-RU" sz="4000" b="1" i="1" dirty="0" smtClean="0">
                <a:solidFill>
                  <a:srgbClr val="00339A"/>
                </a:solidFill>
                <a:latin typeface="Comic Sans MS" pitchFamily="66" charset="0"/>
              </a:rPr>
              <a:t> </a:t>
            </a:r>
            <a:r>
              <a:rPr lang="ru-RU" sz="4000" b="1" dirty="0" smtClean="0">
                <a:solidFill>
                  <a:srgbClr val="00339A"/>
                </a:solidFill>
                <a:latin typeface="Comic Sans MS" pitchFamily="66" charset="0"/>
              </a:rPr>
              <a:t>- это свод правил, норма поведения, которые должны  неукоснительно соблюдать все ребята. Они  дисциплинируют и  приучают ребят к порядку. 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00339A"/>
                </a:solidFill>
                <a:latin typeface="Comic Sans MS" pitchFamily="66" charset="0"/>
              </a:rPr>
              <a:t> </a:t>
            </a:r>
            <a:endParaRPr lang="ru-RU" sz="3800" b="1" dirty="0" smtClean="0">
              <a:solidFill>
                <a:srgbClr val="00339A"/>
              </a:solidFill>
              <a:latin typeface="Comic Sans MS" pitchFamily="66" charset="0"/>
            </a:endParaRPr>
          </a:p>
          <a:p>
            <a:r>
              <a:rPr lang="ru-RU" sz="3800" b="1" u="sng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Закон </a:t>
            </a:r>
            <a:r>
              <a:rPr lang="ru-RU" sz="3800" b="1" i="1" u="sng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800" b="1" u="sng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«ОО»  (точного времени):</a:t>
            </a:r>
          </a:p>
          <a:p>
            <a:pPr>
              <a:buNone/>
            </a:pPr>
            <a:r>
              <a:rPr lang="en-US" sz="3800" b="1" dirty="0" smtClean="0">
                <a:solidFill>
                  <a:srgbClr val="00339A"/>
                </a:solidFill>
                <a:latin typeface="Comic Sans MS" pitchFamily="66" charset="0"/>
              </a:rPr>
              <a:t>   </a:t>
            </a:r>
            <a:r>
              <a:rPr lang="ru-RU" sz="3800" b="1" dirty="0" smtClean="0">
                <a:solidFill>
                  <a:srgbClr val="00339A"/>
                </a:solidFill>
                <a:latin typeface="Comic Sans MS" pitchFamily="66" charset="0"/>
              </a:rPr>
              <a:t> «</a:t>
            </a:r>
            <a:r>
              <a:rPr lang="ru-RU" sz="3800" b="1" i="1" dirty="0" smtClean="0">
                <a:solidFill>
                  <a:srgbClr val="00339A"/>
                </a:solidFill>
                <a:latin typeface="Comic Sans MS" pitchFamily="66" charset="0"/>
              </a:rPr>
              <a:t>Нам опаздывать нельзя,</a:t>
            </a:r>
            <a:endParaRPr lang="ru-RU" sz="3800" b="1" dirty="0" smtClean="0">
              <a:solidFill>
                <a:srgbClr val="00339A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3800" b="1" i="1" dirty="0" smtClean="0">
                <a:solidFill>
                  <a:srgbClr val="00339A"/>
                </a:solidFill>
                <a:latin typeface="Comic Sans MS" pitchFamily="66" charset="0"/>
              </a:rPr>
              <a:t>    </a:t>
            </a:r>
            <a:r>
              <a:rPr lang="ru-RU" sz="3800" b="1" i="1" dirty="0" smtClean="0">
                <a:solidFill>
                  <a:srgbClr val="00339A"/>
                </a:solidFill>
                <a:latin typeface="Comic Sans MS" pitchFamily="66" charset="0"/>
              </a:rPr>
              <a:t>Побыстрее в класс, друзья!» </a:t>
            </a:r>
          </a:p>
          <a:p>
            <a:pPr>
              <a:buNone/>
            </a:pPr>
            <a:r>
              <a:rPr lang="ru-RU" sz="3800" b="1" i="1" dirty="0" smtClean="0">
                <a:solidFill>
                  <a:srgbClr val="00339A"/>
                </a:solidFill>
                <a:latin typeface="Comic Sans MS" pitchFamily="66" charset="0"/>
              </a:rPr>
              <a:t>                                                           </a:t>
            </a:r>
            <a:endParaRPr lang="ru-RU" sz="3800" b="1" dirty="0" smtClean="0">
              <a:solidFill>
                <a:srgbClr val="00339A"/>
              </a:solidFill>
              <a:latin typeface="Comic Sans MS" pitchFamily="66" charset="0"/>
            </a:endParaRPr>
          </a:p>
          <a:p>
            <a:r>
              <a:rPr lang="ru-RU" sz="3800" b="1" u="sng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Закон  аккуратности: </a:t>
            </a:r>
          </a:p>
          <a:p>
            <a:pPr>
              <a:buNone/>
            </a:pPr>
            <a:r>
              <a:rPr lang="en-US" sz="3800" b="1" i="1" dirty="0" smtClean="0">
                <a:solidFill>
                  <a:srgbClr val="00339A"/>
                </a:solidFill>
                <a:latin typeface="Comic Sans MS" pitchFamily="66" charset="0"/>
              </a:rPr>
              <a:t>    </a:t>
            </a:r>
            <a:r>
              <a:rPr lang="ru-RU" sz="3800" b="1" i="1" dirty="0" smtClean="0">
                <a:solidFill>
                  <a:srgbClr val="00339A"/>
                </a:solidFill>
                <a:latin typeface="Comic Sans MS" pitchFamily="66" charset="0"/>
              </a:rPr>
              <a:t>«Кто аккуратен, тот людям приятен».</a:t>
            </a:r>
          </a:p>
          <a:p>
            <a:pPr>
              <a:buNone/>
            </a:pPr>
            <a:endParaRPr lang="ru-RU" sz="3800" b="1" dirty="0" smtClean="0">
              <a:solidFill>
                <a:srgbClr val="00339A"/>
              </a:solidFill>
              <a:latin typeface="Comic Sans MS" pitchFamily="66" charset="0"/>
            </a:endParaRPr>
          </a:p>
          <a:p>
            <a:r>
              <a:rPr lang="ru-RU" sz="3800" b="1" dirty="0" smtClean="0">
                <a:solidFill>
                  <a:srgbClr val="00339A"/>
                </a:solidFill>
                <a:latin typeface="Comic Sans MS" pitchFamily="66" charset="0"/>
              </a:rPr>
              <a:t> </a:t>
            </a:r>
            <a:r>
              <a:rPr lang="ru-RU" sz="3800" b="1" u="sng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Закон чистоты:</a:t>
            </a:r>
            <a:r>
              <a:rPr lang="ru-RU" sz="3800" b="1" i="1" u="sng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                 </a:t>
            </a:r>
            <a:r>
              <a:rPr lang="ru-RU" sz="3800" b="1" i="1" dirty="0" smtClean="0">
                <a:solidFill>
                  <a:srgbClr val="00339A"/>
                </a:solidFill>
                <a:latin typeface="Comic Sans MS" pitchFamily="66" charset="0"/>
              </a:rPr>
              <a:t>«Чистота- залог здоровья».</a:t>
            </a:r>
            <a:endParaRPr lang="ru-RU" sz="3800" b="1" dirty="0" smtClean="0">
              <a:solidFill>
                <a:srgbClr val="00339A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3800" b="1" i="1" dirty="0" smtClean="0">
                <a:solidFill>
                  <a:srgbClr val="00339A"/>
                </a:solidFill>
                <a:latin typeface="Comic Sans MS" pitchFamily="66" charset="0"/>
              </a:rPr>
              <a:t>    «Чисто жить- здоровым быть».</a:t>
            </a:r>
          </a:p>
          <a:p>
            <a:pPr>
              <a:buNone/>
            </a:pPr>
            <a:endParaRPr lang="ru-RU" sz="3800" b="1" dirty="0" smtClean="0">
              <a:solidFill>
                <a:srgbClr val="00339A"/>
              </a:solidFill>
              <a:latin typeface="Comic Sans MS" pitchFamily="66" charset="0"/>
            </a:endParaRPr>
          </a:p>
          <a:p>
            <a:r>
              <a:rPr lang="ru-RU" sz="3800" b="1" u="sng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Закон дыхания: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00339A"/>
                </a:solidFill>
                <a:latin typeface="Comic Sans MS" pitchFamily="66" charset="0"/>
              </a:rPr>
              <a:t>    </a:t>
            </a:r>
            <a:r>
              <a:rPr lang="ru-RU" sz="3800" b="1" i="1" dirty="0" smtClean="0">
                <a:solidFill>
                  <a:srgbClr val="00339A"/>
                </a:solidFill>
                <a:latin typeface="Comic Sans MS" pitchFamily="66" charset="0"/>
              </a:rPr>
              <a:t>«Правильное дыхание так же необходимо, как и пища».</a:t>
            </a:r>
            <a:endParaRPr lang="ru-RU" sz="3800" b="1" dirty="0" smtClean="0">
              <a:solidFill>
                <a:srgbClr val="00339A"/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600" b="1" u="sng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Закон  поведения: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00339A"/>
                </a:solidFill>
                <a:latin typeface="Comic Sans MS" pitchFamily="66" charset="0"/>
              </a:rPr>
              <a:t>    «На математике считают,</a:t>
            </a:r>
            <a:endParaRPr lang="ru-RU" sz="1600" b="1" dirty="0" smtClean="0">
              <a:solidFill>
                <a:srgbClr val="00339A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1600" b="1" i="1" dirty="0" smtClean="0">
                <a:solidFill>
                  <a:srgbClr val="00339A"/>
                </a:solidFill>
                <a:latin typeface="Comic Sans MS" pitchFamily="66" charset="0"/>
              </a:rPr>
              <a:t>    На перемене отдыхают.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00339A"/>
                </a:solidFill>
                <a:latin typeface="Comic Sans MS" pitchFamily="66" charset="0"/>
              </a:rPr>
              <a:t>    Чтоб не тревожились врачи,</a:t>
            </a:r>
            <a:endParaRPr lang="ru-RU" sz="1600" b="1" dirty="0" smtClean="0">
              <a:solidFill>
                <a:srgbClr val="00339A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1600" b="1" i="1" dirty="0" smtClean="0">
                <a:solidFill>
                  <a:srgbClr val="00339A"/>
                </a:solidFill>
                <a:latin typeface="Comic Sans MS" pitchFamily="66" charset="0"/>
              </a:rPr>
              <a:t>    На переменах не кричи».</a:t>
            </a:r>
            <a:endParaRPr lang="ru-RU" sz="1600" b="1" dirty="0" smtClean="0">
              <a:solidFill>
                <a:srgbClr val="00339A"/>
              </a:solidFill>
              <a:latin typeface="Comic Sans MS" pitchFamily="66" charset="0"/>
            </a:endParaRPr>
          </a:p>
          <a:p>
            <a:r>
              <a:rPr lang="ru-RU" sz="1600" b="1" dirty="0" smtClean="0">
                <a:solidFill>
                  <a:srgbClr val="00339A"/>
                </a:solidFill>
                <a:latin typeface="Comic Sans MS" pitchFamily="66" charset="0"/>
              </a:rPr>
              <a:t> </a:t>
            </a:r>
            <a:r>
              <a:rPr lang="ru-RU" sz="1600" b="1" u="sng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Закон  поднятой  руки: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00339A"/>
                </a:solidFill>
                <a:latin typeface="Comic Sans MS" pitchFamily="66" charset="0"/>
              </a:rPr>
              <a:t>     «Хочешь говорить – подними руку».</a:t>
            </a:r>
            <a:endParaRPr lang="ru-RU" sz="1600" b="1" dirty="0" smtClean="0">
              <a:solidFill>
                <a:srgbClr val="00339A"/>
              </a:solidFill>
              <a:latin typeface="Comic Sans MS" pitchFamily="66" charset="0"/>
            </a:endParaRPr>
          </a:p>
          <a:p>
            <a:r>
              <a:rPr lang="ru-RU" sz="1600" b="1" dirty="0" smtClean="0">
                <a:solidFill>
                  <a:srgbClr val="00339A"/>
                </a:solidFill>
                <a:latin typeface="Comic Sans MS" pitchFamily="66" charset="0"/>
              </a:rPr>
              <a:t>    </a:t>
            </a:r>
            <a:r>
              <a:rPr lang="ru-RU" sz="1600" b="1" u="sng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Закон хорошего настроения: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339A"/>
                </a:solidFill>
                <a:latin typeface="Comic Sans MS" pitchFamily="66" charset="0"/>
              </a:rPr>
              <a:t>    </a:t>
            </a:r>
            <a:r>
              <a:rPr lang="ru-RU" sz="1600" b="1" i="1" dirty="0" smtClean="0">
                <a:solidFill>
                  <a:srgbClr val="00339A"/>
                </a:solidFill>
                <a:latin typeface="Comic Sans MS" pitchFamily="66" charset="0"/>
              </a:rPr>
              <a:t>«Шутка- минутка, а заряжает на час».</a:t>
            </a:r>
            <a:endParaRPr lang="ru-RU" sz="1600" b="1" u="sng" dirty="0" smtClean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1600" b="1" u="sng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Закон вежливости: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00339A"/>
                </a:solidFill>
                <a:latin typeface="Comic Sans MS" pitchFamily="66" charset="0"/>
              </a:rPr>
              <a:t>   «Вежливость проявляется в отношениях с людьми».</a:t>
            </a:r>
            <a:endParaRPr lang="ru-RU" sz="1600" b="1" dirty="0">
              <a:solidFill>
                <a:srgbClr val="00339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РАБОЧИЕ </a:t>
            </a:r>
            <a:r>
              <a:rPr lang="ru-RU" sz="3200" smtClean="0">
                <a:latin typeface="Comic Sans MS" pitchFamily="66" charset="0"/>
              </a:rPr>
              <a:t>ОРГАНЫ УПРАВЛЕНИЯ </a:t>
            </a: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smtClean="0">
                <a:latin typeface="Comic Sans MS" pitchFamily="66" charset="0"/>
              </a:rPr>
              <a:t>в  </a:t>
            </a:r>
            <a:r>
              <a:rPr lang="ru-RU" sz="3200" dirty="0" smtClean="0">
                <a:latin typeface="Comic Sans MS" pitchFamily="66" charset="0"/>
              </a:rPr>
              <a:t>классе</a:t>
            </a:r>
            <a:endParaRPr lang="ru-RU" sz="3200" dirty="0">
              <a:latin typeface="Comic Sans MS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42910" y="1643050"/>
          <a:ext cx="7786742" cy="4767072"/>
        </p:xfrm>
        <a:graphic>
          <a:graphicData uri="http://schemas.openxmlformats.org/drawingml/2006/table">
            <a:tbl>
              <a:tblPr/>
              <a:tblGrid>
                <a:gridCol w="2428892"/>
                <a:gridCol w="5357850"/>
              </a:tblGrid>
              <a:tr h="1100000">
                <a:tc>
                  <a:txBody>
                    <a:bodyPr/>
                    <a:lstStyle/>
                    <a:p>
                      <a:pPr marL="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kern="1400" spc="-10" dirty="0" smtClean="0">
                        <a:solidFill>
                          <a:srgbClr val="00339A"/>
                        </a:solidFill>
                        <a:effectLst/>
                        <a:latin typeface="Comic Sans MS" pitchFamily="66" charset="0"/>
                        <a:ea typeface="Times New Roman"/>
                      </a:endParaRPr>
                    </a:p>
                    <a:p>
                      <a:pPr marL="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400" spc="-10" dirty="0" smtClean="0">
                          <a:solidFill>
                            <a:srgbClr val="00339A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Отдел </a:t>
                      </a:r>
                      <a:r>
                        <a:rPr lang="ru-RU" sz="2000" b="1" kern="1400" spc="-10" dirty="0">
                          <a:solidFill>
                            <a:srgbClr val="00339A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науки и образования</a:t>
                      </a:r>
                      <a:endParaRPr lang="ru-RU" sz="2000" b="1" kern="1400" dirty="0">
                        <a:solidFill>
                          <a:srgbClr val="00339A"/>
                        </a:solidFill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13742" marR="13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kern="1400" dirty="0">
                          <a:solidFill>
                            <a:srgbClr val="00339A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omic Sans MS" pitchFamily="66" charset="0"/>
                          <a:ea typeface="Times New Roman"/>
                        </a:rPr>
                        <a:t>Отвечает за:</a:t>
                      </a:r>
                      <a:endParaRPr lang="ru-RU" sz="1600" b="1" u="sng" kern="1400" dirty="0">
                        <a:solidFill>
                          <a:srgbClr val="00339A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omic Sans MS" pitchFamily="66" charset="0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kern="1400" spc="-5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omic Sans MS" pitchFamily="66" charset="0"/>
                          <a:ea typeface="Times New Roman"/>
                        </a:rPr>
                        <a:t>создание условий для учебной деятельности школьников;</a:t>
                      </a:r>
                      <a:endParaRPr lang="ru-RU" sz="1600" b="1" kern="14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omic Sans MS" pitchFamily="66" charset="0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kern="14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omic Sans MS" pitchFamily="66" charset="0"/>
                          <a:ea typeface="Times New Roman"/>
                        </a:rPr>
                        <a:t>сбор информации об учебном процессе;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kern="14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omic Sans MS" pitchFamily="66" charset="0"/>
                          <a:ea typeface="Times New Roman"/>
                        </a:rPr>
                        <a:t>проверку наличия  и заполнение дневников,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kern="14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omic Sans MS" pitchFamily="66" charset="0"/>
                          <a:ea typeface="Times New Roman"/>
                        </a:rPr>
                        <a:t>консультанты по предметам</a:t>
                      </a:r>
                    </a:p>
                  </a:txBody>
                  <a:tcPr marL="13742" marR="13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729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400" dirty="0">
                          <a:solidFill>
                            <a:srgbClr val="00339A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Отдел</a:t>
                      </a:r>
                    </a:p>
                    <a:p>
                      <a:pPr indent="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400" dirty="0">
                          <a:solidFill>
                            <a:srgbClr val="00339A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культуры </a:t>
                      </a:r>
                      <a:endParaRPr lang="ru-RU" sz="2000" b="1" kern="1400" dirty="0" smtClean="0">
                        <a:solidFill>
                          <a:srgbClr val="00339A"/>
                        </a:solidFill>
                        <a:effectLst/>
                        <a:latin typeface="Comic Sans MS" pitchFamily="66" charset="0"/>
                        <a:ea typeface="Times New Roman"/>
                      </a:endParaRPr>
                    </a:p>
                    <a:p>
                      <a:pPr indent="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400" dirty="0" smtClean="0">
                          <a:solidFill>
                            <a:srgbClr val="00339A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и </a:t>
                      </a:r>
                      <a:r>
                        <a:rPr lang="ru-RU" sz="2000" b="1" kern="1400" dirty="0">
                          <a:solidFill>
                            <a:srgbClr val="00339A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досуга</a:t>
                      </a:r>
                    </a:p>
                  </a:txBody>
                  <a:tcPr marL="13742" marR="13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kern="1400" dirty="0">
                          <a:solidFill>
                            <a:srgbClr val="00339A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omic Sans MS" pitchFamily="66" charset="0"/>
                          <a:ea typeface="Times New Roman"/>
                        </a:rPr>
                        <a:t>Отвечает за подготовку и проведение:</a:t>
                      </a:r>
                      <a:endParaRPr lang="ru-RU" sz="1600" b="1" u="sng" kern="1400" dirty="0">
                        <a:solidFill>
                          <a:srgbClr val="00339A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omic Sans MS" pitchFamily="66" charset="0"/>
                        <a:ea typeface="Times New Roman"/>
                      </a:endParaRPr>
                    </a:p>
                    <a:p>
                      <a:pPr marL="342900" marR="133477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kern="14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omic Sans MS" pitchFamily="66" charset="0"/>
                          <a:ea typeface="Times New Roman"/>
                        </a:rPr>
                        <a:t> праздников, классных часов; </a:t>
                      </a:r>
                    </a:p>
                    <a:p>
                      <a:pPr marL="342900" marR="133477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kern="14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omic Sans MS" pitchFamily="66" charset="0"/>
                          <a:ea typeface="Times New Roman"/>
                        </a:rPr>
                        <a:t>интеллектуальных игр, выставок, конкурсов;</a:t>
                      </a:r>
                    </a:p>
                  </a:txBody>
                  <a:tcPr marL="13742" marR="13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85440">
                <a:tc>
                  <a:txBody>
                    <a:bodyPr/>
                    <a:lstStyle/>
                    <a:p>
                      <a:pPr marL="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kern="1400" dirty="0" smtClean="0">
                        <a:solidFill>
                          <a:srgbClr val="00339A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omic Sans MS" pitchFamily="66" charset="0"/>
                        <a:ea typeface="Times New Roman"/>
                      </a:endParaRPr>
                    </a:p>
                    <a:p>
                      <a:pPr marL="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400" dirty="0" smtClean="0">
                          <a:solidFill>
                            <a:srgbClr val="00339A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Отдел</a:t>
                      </a:r>
                      <a:endParaRPr lang="ru-RU" sz="2000" b="1" kern="1400" dirty="0">
                        <a:solidFill>
                          <a:srgbClr val="00339A"/>
                        </a:solidFill>
                        <a:effectLst/>
                        <a:latin typeface="Comic Sans MS" pitchFamily="66" charset="0"/>
                        <a:ea typeface="Times New Roman"/>
                      </a:endParaRPr>
                    </a:p>
                    <a:p>
                      <a:pPr marL="6350" marR="152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400" spc="-10" dirty="0">
                          <a:solidFill>
                            <a:srgbClr val="00339A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здравоохране</a:t>
                      </a:r>
                      <a:r>
                        <a:rPr lang="ru-RU" sz="2000" b="1" kern="1400" spc="-5" dirty="0">
                          <a:solidFill>
                            <a:srgbClr val="00339A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ния </a:t>
                      </a:r>
                      <a:endParaRPr lang="ru-RU" sz="2000" b="1" kern="1400" spc="-5" dirty="0" smtClean="0">
                        <a:solidFill>
                          <a:srgbClr val="00339A"/>
                        </a:solidFill>
                        <a:effectLst/>
                        <a:latin typeface="Comic Sans MS" pitchFamily="66" charset="0"/>
                        <a:ea typeface="Times New Roman"/>
                      </a:endParaRPr>
                    </a:p>
                    <a:p>
                      <a:pPr marL="6350" marR="152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400" spc="-5" dirty="0" smtClean="0">
                          <a:solidFill>
                            <a:srgbClr val="00339A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и </a:t>
                      </a:r>
                      <a:r>
                        <a:rPr lang="ru-RU" sz="2000" b="1" kern="1400" spc="-5" dirty="0">
                          <a:solidFill>
                            <a:srgbClr val="00339A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спорта</a:t>
                      </a:r>
                      <a:endParaRPr lang="ru-RU" sz="2000" b="1" kern="1400" dirty="0">
                        <a:solidFill>
                          <a:srgbClr val="00339A"/>
                        </a:solidFill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13742" marR="13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kern="1400" dirty="0">
                          <a:solidFill>
                            <a:srgbClr val="00339A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omic Sans MS" pitchFamily="66" charset="0"/>
                          <a:ea typeface="Times New Roman"/>
                        </a:rPr>
                        <a:t>Отвечает за:</a:t>
                      </a:r>
                      <a:endParaRPr lang="ru-RU" sz="1600" b="1" u="sng" kern="1400" dirty="0">
                        <a:solidFill>
                          <a:srgbClr val="00339A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omic Sans MS" pitchFamily="66" charset="0"/>
                        <a:ea typeface="Times New Roman"/>
                      </a:endParaRPr>
                    </a:p>
                    <a:p>
                      <a:pPr marL="342900" marR="28956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kern="14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omic Sans MS" pitchFamily="66" charset="0"/>
                          <a:ea typeface="Times New Roman"/>
                        </a:rPr>
                        <a:t>подготовку и проведение спортивных соревнований; </a:t>
                      </a:r>
                    </a:p>
                    <a:p>
                      <a:pPr marL="342900" marR="28956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kern="14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omic Sans MS" pitchFamily="66" charset="0"/>
                          <a:ea typeface="Times New Roman"/>
                        </a:rPr>
                        <a:t> участие в общегородских спортивных мероприятиях; </a:t>
                      </a:r>
                    </a:p>
                    <a:p>
                      <a:pPr marL="342900" marR="28956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kern="1400" spc="-5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omic Sans MS" pitchFamily="66" charset="0"/>
                          <a:ea typeface="Times New Roman"/>
                        </a:rPr>
                        <a:t>сбор информации о спортивных достижениях учащихся класса.</a:t>
                      </a:r>
                      <a:endParaRPr lang="ru-RU" sz="1600" b="1" kern="14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omic Sans MS" pitchFamily="66" charset="0"/>
                        <a:ea typeface="Times New Roman"/>
                      </a:endParaRPr>
                    </a:p>
                  </a:txBody>
                  <a:tcPr marL="13742" marR="13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224" y="714356"/>
          <a:ext cx="7786742" cy="5572165"/>
        </p:xfrm>
        <a:graphic>
          <a:graphicData uri="http://schemas.openxmlformats.org/drawingml/2006/table">
            <a:tbl>
              <a:tblPr/>
              <a:tblGrid>
                <a:gridCol w="2357454"/>
                <a:gridCol w="5429288"/>
              </a:tblGrid>
              <a:tr h="2143140">
                <a:tc>
                  <a:txBody>
                    <a:bodyPr/>
                    <a:lstStyle/>
                    <a:p>
                      <a:pPr marL="6350"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400" spc="-15" dirty="0">
                          <a:solidFill>
                            <a:srgbClr val="00339A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omic Sans MS" pitchFamily="66" charset="0"/>
                          <a:ea typeface="Times New Roman"/>
                        </a:rPr>
                        <a:t>Отдел </a:t>
                      </a:r>
                      <a:r>
                        <a:rPr lang="ru-RU" sz="2400" b="1" kern="1400" spc="-15" dirty="0" smtClean="0">
                          <a:solidFill>
                            <a:srgbClr val="00339A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omic Sans MS" pitchFamily="66" charset="0"/>
                          <a:ea typeface="Times New Roman"/>
                        </a:rPr>
                        <a:t>труда </a:t>
                      </a:r>
                    </a:p>
                    <a:p>
                      <a:pPr marL="6350"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400" dirty="0" smtClean="0">
                          <a:solidFill>
                            <a:srgbClr val="00339A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omic Sans MS" pitchFamily="66" charset="0"/>
                          <a:ea typeface="Times New Roman"/>
                        </a:rPr>
                        <a:t>и </a:t>
                      </a:r>
                      <a:r>
                        <a:rPr lang="ru-RU" sz="2400" b="1" kern="1400" dirty="0">
                          <a:solidFill>
                            <a:srgbClr val="00339A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omic Sans MS" pitchFamily="66" charset="0"/>
                          <a:ea typeface="Times New Roman"/>
                        </a:rPr>
                        <a:t>заботы</a:t>
                      </a:r>
                    </a:p>
                  </a:txBody>
                  <a:tcPr marL="13742" marR="13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kern="1400" dirty="0">
                          <a:solidFill>
                            <a:srgbClr val="00339A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omic Sans MS" pitchFamily="66" charset="0"/>
                          <a:ea typeface="Times New Roman"/>
                        </a:rPr>
                        <a:t>Отвечает за:</a:t>
                      </a:r>
                      <a:endParaRPr lang="ru-RU" sz="1600" b="1" u="sng" kern="1400" dirty="0">
                        <a:solidFill>
                          <a:srgbClr val="00339A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omic Sans MS" pitchFamily="66" charset="0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kern="14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omic Sans MS" pitchFamily="66" charset="0"/>
                          <a:ea typeface="Times New Roman"/>
                        </a:rPr>
                        <a:t>уборку  школы в конце четверти;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kern="14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omic Sans MS" pitchFamily="66" charset="0"/>
                          <a:ea typeface="Times New Roman"/>
                        </a:rPr>
                        <a:t>распределение класса для дежурства по школе;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kern="14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omic Sans MS" pitchFamily="66" charset="0"/>
                          <a:ea typeface="Times New Roman"/>
                        </a:rPr>
                        <a:t>проведение субботников;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kern="14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omic Sans MS" pitchFamily="66" charset="0"/>
                          <a:ea typeface="Times New Roman"/>
                        </a:rPr>
                        <a:t>оказание помощи младшим, заботу о ветеранах.</a:t>
                      </a:r>
                    </a:p>
                  </a:txBody>
                  <a:tcPr marL="13742" marR="13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85885">
                <a:tc>
                  <a:txBody>
                    <a:bodyPr/>
                    <a:lstStyle/>
                    <a:p>
                      <a:pPr marL="6350" marR="60960"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400" spc="-20" dirty="0">
                          <a:solidFill>
                            <a:srgbClr val="00339A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omic Sans MS" pitchFamily="66" charset="0"/>
                          <a:ea typeface="Times New Roman"/>
                        </a:rPr>
                        <a:t>Информацио</a:t>
                      </a:r>
                      <a:r>
                        <a:rPr lang="ru-RU" sz="2000" b="1" kern="1400" dirty="0">
                          <a:solidFill>
                            <a:srgbClr val="00339A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omic Sans MS" pitchFamily="66" charset="0"/>
                          <a:ea typeface="Times New Roman"/>
                        </a:rPr>
                        <a:t>нный отдел</a:t>
                      </a:r>
                    </a:p>
                  </a:txBody>
                  <a:tcPr marL="13742" marR="13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kern="1400" dirty="0">
                          <a:solidFill>
                            <a:srgbClr val="00339A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omic Sans MS" pitchFamily="66" charset="0"/>
                          <a:ea typeface="Times New Roman"/>
                        </a:rPr>
                        <a:t>Отвечает за:</a:t>
                      </a:r>
                      <a:endParaRPr lang="ru-RU" sz="1600" b="1" u="sng" kern="1400" dirty="0">
                        <a:solidFill>
                          <a:srgbClr val="00339A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omic Sans MS" pitchFamily="66" charset="0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kern="14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omic Sans MS" pitchFamily="66" charset="0"/>
                          <a:ea typeface="Times New Roman"/>
                        </a:rPr>
                        <a:t>поиск материала по темам;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kern="14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omic Sans MS" pitchFamily="66" charset="0"/>
                          <a:ea typeface="Times New Roman"/>
                        </a:rPr>
                        <a:t>обмен информацией с другими организациями</a:t>
                      </a:r>
                    </a:p>
                  </a:txBody>
                  <a:tcPr marL="13742" marR="13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43140">
                <a:tc>
                  <a:txBody>
                    <a:bodyPr/>
                    <a:lstStyle/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400" dirty="0">
                          <a:solidFill>
                            <a:srgbClr val="00339A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omic Sans MS" pitchFamily="66" charset="0"/>
                          <a:ea typeface="Times New Roman"/>
                        </a:rPr>
                        <a:t>Отдел правопорядка</a:t>
                      </a:r>
                    </a:p>
                  </a:txBody>
                  <a:tcPr marL="13742" marR="13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kern="1400" dirty="0">
                          <a:solidFill>
                            <a:srgbClr val="00339A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omic Sans MS" pitchFamily="66" charset="0"/>
                          <a:ea typeface="Times New Roman"/>
                        </a:rPr>
                        <a:t>Отвечает за:</a:t>
                      </a:r>
                      <a:endParaRPr lang="ru-RU" sz="1600" b="1" u="sng" kern="1400" dirty="0">
                        <a:solidFill>
                          <a:srgbClr val="00339A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omic Sans MS" pitchFamily="66" charset="0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kern="14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omic Sans MS" pitchFamily="66" charset="0"/>
                          <a:ea typeface="Times New Roman"/>
                        </a:rPr>
                        <a:t>ознакомление учащихся  с правилами безопасного поведения в школе и дома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kern="14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omic Sans MS" pitchFamily="66" charset="0"/>
                          <a:ea typeface="Times New Roman"/>
                        </a:rPr>
                        <a:t>осуществление контроля за выполнением требований внутреннего распорядка класса</a:t>
                      </a:r>
                    </a:p>
                  </a:txBody>
                  <a:tcPr marL="13742" marR="13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ТВОРЧЕСКИХ УСПЕХОВ!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9A"/>
                </a:solidFill>
                <a:latin typeface="Comic Sans MS" pitchFamily="66" charset="0"/>
              </a:rPr>
              <a:t>СПАСИБО ЗА ВНИМАНИЕ!</a:t>
            </a:r>
            <a:endParaRPr lang="ru-RU" b="1" dirty="0">
              <a:solidFill>
                <a:srgbClr val="00339A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87796">
            <a:off x="139696" y="597420"/>
            <a:ext cx="4159878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Comic Sans MS" pitchFamily="66" charset="0"/>
              </a:rPr>
              <a:t>Одна из главных задач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114532"/>
            <a:ext cx="35004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339A"/>
                </a:solidFill>
                <a:latin typeface="Comic Sans MS" pitchFamily="66" charset="0"/>
              </a:rPr>
              <a:t>социальная адаптация личности, способной реализовывать свой творческий потенциал в жизни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9190" y="1357298"/>
            <a:ext cx="39068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b="1" dirty="0" smtClean="0">
                <a:solidFill>
                  <a:srgbClr val="00339A"/>
                </a:solidFill>
                <a:latin typeface="Comic Sans MS" pitchFamily="66" charset="0"/>
              </a:rPr>
              <a:t>Какой вариант структуры самоуправления целесообразно избрать в данном классе?</a:t>
            </a:r>
          </a:p>
          <a:p>
            <a:endParaRPr lang="ru-RU" sz="2000" b="1" dirty="0" smtClean="0">
              <a:solidFill>
                <a:srgbClr val="00339A"/>
              </a:solidFill>
              <a:latin typeface="Comic Sans MS" pitchFamily="66" charset="0"/>
            </a:endParaRPr>
          </a:p>
          <a:p>
            <a:pPr>
              <a:buBlip>
                <a:blip r:embed="rId5"/>
              </a:buBlip>
            </a:pPr>
            <a:r>
              <a:rPr lang="ru-RU" sz="2000" b="1" dirty="0" smtClean="0">
                <a:solidFill>
                  <a:srgbClr val="00339A"/>
                </a:solidFill>
                <a:latin typeface="Comic Sans MS" pitchFamily="66" charset="0"/>
              </a:rPr>
              <a:t> Как лучше распределить поручения в этом коллективе учащихся?</a:t>
            </a:r>
          </a:p>
          <a:p>
            <a:endParaRPr lang="ru-RU" sz="2000" b="1" dirty="0" smtClean="0">
              <a:solidFill>
                <a:srgbClr val="00339A"/>
              </a:solidFill>
              <a:latin typeface="Comic Sans MS" pitchFamily="66" charset="0"/>
            </a:endParaRPr>
          </a:p>
          <a:p>
            <a:pPr>
              <a:buBlip>
                <a:blip r:embed="rId5"/>
              </a:buBlip>
            </a:pPr>
            <a:r>
              <a:rPr lang="ru-RU" sz="2000" b="1" dirty="0" smtClean="0">
                <a:solidFill>
                  <a:srgbClr val="00339A"/>
                </a:solidFill>
                <a:latin typeface="Comic Sans MS" pitchFamily="66" charset="0"/>
              </a:rPr>
              <a:t> Каким образом необходимо взаимодействовать  при выполнении коллективных творческих дел?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84122" y="571480"/>
            <a:ext cx="3659844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190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339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mic Sans MS" pitchFamily="66" charset="0"/>
                <a:ea typeface="+mj-ea"/>
                <a:cs typeface="Tahoma" pitchFamily="34" charset="0"/>
              </a:rPr>
              <a:t>ВОПРОСЫ</a:t>
            </a:r>
            <a:endParaRPr kumimoji="0" lang="ru-RU" sz="4000" b="1" i="0" u="none" strike="noStrike" kern="1200" cap="none" spc="0" normalizeH="0" baseline="0" noProof="0" dirty="0">
              <a:ln w="1905">
                <a:solidFill>
                  <a:schemeClr val="bg1">
                    <a:lumMod val="95000"/>
                  </a:schemeClr>
                </a:solidFill>
              </a:ln>
              <a:solidFill>
                <a:srgbClr val="00339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omic Sans MS" pitchFamily="66" charset="0"/>
              <a:ea typeface="+mj-ea"/>
              <a:cs typeface="Tahoma" pitchFamily="34" charset="0"/>
            </a:endParaRPr>
          </a:p>
        </p:txBody>
      </p:sp>
      <p:pic>
        <p:nvPicPr>
          <p:cNvPr id="6" name="detskie_krasnaya_shapochka__-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99992" y="3276600"/>
            <a:ext cx="224408" cy="224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СИСТЕМА САМОУПРАВЛЕНИЯ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Организация деятельности постоянно действующей системы самоуправления</a:t>
            </a:r>
          </a:p>
          <a:p>
            <a:pPr>
              <a:buNone/>
            </a:pPr>
            <a:endParaRPr lang="ru-RU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Коллективная творческая деятельность (КТД)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2786050" y="1357298"/>
            <a:ext cx="3071834" cy="639762"/>
          </a:xfrm>
          <a:solidFill>
            <a:srgbClr val="FFFF66"/>
          </a:solidFill>
          <a:ln>
            <a:solidFill>
              <a:srgbClr val="00339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позволяет</a:t>
            </a:r>
            <a:endParaRPr lang="ru-RU" sz="3600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Строить жизнь  класса как постоянную заботу друг о друге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Помогать каждому члену коллектива реализовать себя в разнообразных творческих делах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Сплачивать детский коллектив в совместном решении важных дел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СТРУКТУРА  </a:t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САМОУПРАВЛЕНИЯ В КЛАССЕ</a:t>
            </a:r>
            <a:endParaRPr lang="ru-RU" sz="2800" dirty="0">
              <a:latin typeface="Comic Sans MS" pitchFamily="66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22960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 descr="bez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3306" y="2857496"/>
            <a:ext cx="1657753" cy="1650024"/>
          </a:xfrm>
          <a:prstGeom prst="rect">
            <a:avLst/>
          </a:prstGeom>
          <a:solidFill>
            <a:srgbClr val="CCFFFF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 РАБОТА ОРГАНОВ САМОУПРАВЛЕНИЯ</a:t>
            </a:r>
            <a:endParaRPr lang="ru-RU" sz="3600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357298"/>
          <a:ext cx="8572560" cy="5186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86314" y="428604"/>
            <a:ext cx="4043362" cy="2011354"/>
          </a:xfrm>
          <a:solidFill>
            <a:srgbClr val="FFFFCC"/>
          </a:solidFill>
          <a:ln>
            <a:solidFill>
              <a:srgbClr val="00339A"/>
            </a:solidFill>
          </a:ln>
        </p:spPr>
        <p:txBody>
          <a:bodyPr>
            <a:no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Делай с нами, делай, как мы, делай лучше нас!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8" name="Рисунок 7" descr="D:\5А\Ярмарка 2011\ярмарка 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57166"/>
            <a:ext cx="321471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636912"/>
            <a:ext cx="34290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5А\Ярмарка 2011\DSC0668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293096"/>
            <a:ext cx="3071834" cy="217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u="sng" dirty="0" smtClean="0">
                <a:latin typeface="Comic Sans MS" pitchFamily="66" charset="0"/>
              </a:rPr>
              <a:t>Самоуправление позволяет:</a:t>
            </a:r>
            <a:endParaRPr lang="ru-RU" u="sng" dirty="0">
              <a:latin typeface="Comic Sans MS" pitchFamily="66" charset="0"/>
            </a:endParaRPr>
          </a:p>
        </p:txBody>
      </p:sp>
      <p:pic>
        <p:nvPicPr>
          <p:cNvPr id="6" name="Содержимое 5" descr="0cb2c0928637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4214842" cy="4520645"/>
          </a:xfrm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339A"/>
                </a:solidFill>
                <a:latin typeface="Comic Sans MS" pitchFamily="66" charset="0"/>
              </a:rPr>
              <a:t>Диагностировать и познавать</a:t>
            </a:r>
          </a:p>
          <a:p>
            <a:r>
              <a:rPr lang="ru-RU" b="1" dirty="0" smtClean="0">
                <a:solidFill>
                  <a:srgbClr val="00339A"/>
                </a:solidFill>
                <a:latin typeface="Comic Sans MS" pitchFamily="66" charset="0"/>
              </a:rPr>
              <a:t>Одобрять и ободрять</a:t>
            </a:r>
          </a:p>
          <a:p>
            <a:r>
              <a:rPr lang="ru-RU" b="1" dirty="0" smtClean="0">
                <a:solidFill>
                  <a:srgbClr val="00339A"/>
                </a:solidFill>
                <a:latin typeface="Comic Sans MS" pitchFamily="66" charset="0"/>
              </a:rPr>
              <a:t>Корректировать, улучшать и  развивать в детях важные качества, которые им пригодятся во взрослой жизни</a:t>
            </a:r>
            <a:endParaRPr lang="ru-RU" b="1" dirty="0">
              <a:solidFill>
                <a:srgbClr val="00339A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Детская страна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48" y="1714488"/>
            <a:ext cx="2214578" cy="1071570"/>
          </a:xfrm>
          <a:prstGeom prst="roundRect">
            <a:avLst/>
          </a:prstGeom>
          <a:solidFill>
            <a:srgbClr val="CCFFFF"/>
          </a:solidFill>
          <a:ln>
            <a:solidFill>
              <a:srgbClr val="003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339A"/>
                </a:solidFill>
                <a:latin typeface="Comic Sans MS" pitchFamily="66" charset="0"/>
              </a:rPr>
              <a:t>Родители</a:t>
            </a:r>
            <a:endParaRPr lang="ru-RU" sz="3200" b="1" dirty="0">
              <a:solidFill>
                <a:srgbClr val="00339A"/>
              </a:solidFill>
              <a:latin typeface="Comic Sans MS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29322" y="1643050"/>
            <a:ext cx="2786082" cy="1071570"/>
          </a:xfrm>
          <a:prstGeom prst="roundRect">
            <a:avLst/>
          </a:prstGeom>
          <a:solidFill>
            <a:srgbClr val="CCFFFF"/>
          </a:solidFill>
          <a:ln>
            <a:solidFill>
              <a:srgbClr val="003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339A"/>
                </a:solidFill>
                <a:latin typeface="Comic Sans MS" pitchFamily="66" charset="0"/>
              </a:rPr>
              <a:t>Учителя</a:t>
            </a:r>
            <a:endParaRPr lang="ru-RU" sz="3600" b="1" dirty="0">
              <a:solidFill>
                <a:srgbClr val="00339A"/>
              </a:solidFill>
              <a:latin typeface="Comic Sans MS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57554" y="1785926"/>
            <a:ext cx="2143140" cy="1071570"/>
          </a:xfrm>
          <a:prstGeom prst="roundRect">
            <a:avLst/>
          </a:prstGeom>
          <a:solidFill>
            <a:srgbClr val="CCFFFF"/>
          </a:solidFill>
          <a:ln>
            <a:solidFill>
              <a:srgbClr val="003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339A"/>
                </a:solidFill>
                <a:latin typeface="Comic Sans MS" pitchFamily="66" charset="0"/>
              </a:rPr>
              <a:t>Ученики</a:t>
            </a:r>
            <a:endParaRPr lang="ru-RU" sz="3200" b="1" dirty="0">
              <a:solidFill>
                <a:srgbClr val="00339A"/>
              </a:solidFill>
              <a:latin typeface="Comic Sans MS" pitchFamily="66" charset="0"/>
            </a:endParaRP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285720" y="3286124"/>
            <a:ext cx="1544637" cy="2143140"/>
          </a:xfrm>
          <a:prstGeom prst="upArrowCallout">
            <a:avLst>
              <a:gd name="adj1" fmla="val 25000"/>
              <a:gd name="adj2" fmla="val 25000"/>
              <a:gd name="adj3" fmla="val 20966"/>
              <a:gd name="adj4" fmla="val 66667"/>
            </a:avLst>
          </a:prstGeom>
          <a:solidFill>
            <a:srgbClr val="FFFF99"/>
          </a:solidFill>
          <a:ln w="349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9A"/>
                </a:solidFill>
                <a:effectLst/>
                <a:latin typeface="Comic Sans MS" pitchFamily="66" charset="0"/>
              </a:rPr>
              <a:t>Министр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339A"/>
                </a:solidFill>
                <a:effectLst/>
                <a:latin typeface="Comic Sans MS" pitchFamily="66" charset="0"/>
              </a:rPr>
              <a:t> здоровья и спорта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b="1" baseline="0" dirty="0" err="1" smtClean="0">
                <a:latin typeface="Comic Sans MS" pitchFamily="66" charset="0"/>
              </a:rPr>
              <a:t>Захаревич</a:t>
            </a:r>
            <a:r>
              <a:rPr lang="ru-RU" sz="1600" b="1" dirty="0" smtClean="0">
                <a:latin typeface="Comic Sans MS" pitchFamily="66" charset="0"/>
              </a:rPr>
              <a:t> Саша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1928794" y="2857496"/>
            <a:ext cx="1544638" cy="2143140"/>
          </a:xfrm>
          <a:prstGeom prst="upArrowCallout">
            <a:avLst>
              <a:gd name="adj1" fmla="val 25000"/>
              <a:gd name="adj2" fmla="val 25000"/>
              <a:gd name="adj3" fmla="val 20966"/>
              <a:gd name="adj4" fmla="val 66667"/>
            </a:avLst>
          </a:prstGeom>
          <a:solidFill>
            <a:srgbClr val="FFFF99"/>
          </a:solidFill>
          <a:ln w="349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Экипаж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«Труд 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порядок»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3571868" y="3500438"/>
            <a:ext cx="1643074" cy="2143140"/>
          </a:xfrm>
          <a:prstGeom prst="upArrowCallout">
            <a:avLst>
              <a:gd name="adj1" fmla="val 25000"/>
              <a:gd name="adj2" fmla="val 25000"/>
              <a:gd name="adj3" fmla="val 20988"/>
              <a:gd name="adj4" fmla="val 66667"/>
            </a:avLst>
          </a:prstGeom>
          <a:solidFill>
            <a:srgbClr val="FFFF99"/>
          </a:solidFill>
          <a:ln w="349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Экипаж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«Наука 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образование»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5429256" y="2786058"/>
            <a:ext cx="1543050" cy="2214578"/>
          </a:xfrm>
          <a:prstGeom prst="upArrowCallout">
            <a:avLst>
              <a:gd name="adj1" fmla="val 25000"/>
              <a:gd name="adj2" fmla="val 25000"/>
              <a:gd name="adj3" fmla="val 20988"/>
              <a:gd name="adj4" fmla="val 66667"/>
            </a:avLst>
          </a:prstGeom>
          <a:solidFill>
            <a:srgbClr val="FFFF99"/>
          </a:solidFill>
          <a:ln w="349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Экипаж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«Культура»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7072330" y="3500438"/>
            <a:ext cx="1785950" cy="2286016"/>
          </a:xfrm>
          <a:prstGeom prst="upArrowCallout">
            <a:avLst>
              <a:gd name="adj1" fmla="val 25000"/>
              <a:gd name="adj2" fmla="val 25000"/>
              <a:gd name="adj3" fmla="val 19484"/>
              <a:gd name="adj4" fmla="val 66667"/>
            </a:avLst>
          </a:prstGeom>
          <a:solidFill>
            <a:srgbClr val="FFFF99"/>
          </a:solidFill>
          <a:ln w="349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Экипаж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«Информация»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Выноска со стрелкой вниз 18"/>
          <p:cNvSpPr/>
          <p:nvPr/>
        </p:nvSpPr>
        <p:spPr>
          <a:xfrm>
            <a:off x="1285852" y="1142984"/>
            <a:ext cx="6500858" cy="571504"/>
          </a:xfrm>
          <a:prstGeom prst="downArrowCallout">
            <a:avLst>
              <a:gd name="adj1" fmla="val 37209"/>
              <a:gd name="adj2" fmla="val 46085"/>
              <a:gd name="adj3" fmla="val 25000"/>
              <a:gd name="adj4" fmla="val 64977"/>
            </a:avLst>
          </a:prstGeom>
          <a:solidFill>
            <a:srgbClr val="FFFF99"/>
          </a:solidFill>
          <a:ln>
            <a:solidFill>
              <a:srgbClr val="003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3714776" cy="179704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Организация системы соуправления</a:t>
            </a:r>
            <a:endParaRPr lang="ru-RU" sz="3600" dirty="0">
              <a:latin typeface="Comic Sans MS" pitchFamily="66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4357686" y="571480"/>
          <a:ext cx="4786314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Штриховая стрелка вправо 6"/>
          <p:cNvSpPr/>
          <p:nvPr/>
        </p:nvSpPr>
        <p:spPr>
          <a:xfrm flipV="1">
            <a:off x="4071934" y="928670"/>
            <a:ext cx="714380" cy="428628"/>
          </a:xfrm>
          <a:prstGeom prst="stripedRightArrow">
            <a:avLst/>
          </a:prstGeom>
          <a:solidFill>
            <a:srgbClr val="FFFF00"/>
          </a:solidFill>
          <a:ln>
            <a:solidFill>
              <a:srgbClr val="003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201813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786" y="2500306"/>
            <a:ext cx="3523322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62645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E102481-9430-4464-8195-A8DD2AD013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TS010362645</Template>
  <TotalTime>0</TotalTime>
  <Words>535</Words>
  <Application>Microsoft Office PowerPoint</Application>
  <PresentationFormat>Экран (4:3)</PresentationFormat>
  <Paragraphs>151</Paragraphs>
  <Slides>14</Slides>
  <Notes>3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TS010362645</vt:lpstr>
      <vt:lpstr>Влияние классного самоуправления на социализацию обучающихся в обществе</vt:lpstr>
      <vt:lpstr>Одна из главных задач</vt:lpstr>
      <vt:lpstr>СИСТЕМА САМОУПРАВЛЕНИЯ</vt:lpstr>
      <vt:lpstr>СТРУКТУРА   САМОУПРАВЛЕНИЯ В КЛАССЕ</vt:lpstr>
      <vt:lpstr> РАБОТА ОРГАНОВ САМОУПРАВЛЕНИЯ</vt:lpstr>
      <vt:lpstr>Делай с нами, делай, как мы, делай лучше нас!</vt:lpstr>
      <vt:lpstr>Самоуправление позволяет:</vt:lpstr>
      <vt:lpstr>Детская страна</vt:lpstr>
      <vt:lpstr>Организация системы соуправления</vt:lpstr>
      <vt:lpstr>Примерный перечень поручений</vt:lpstr>
      <vt:lpstr>ЗАКОНЫ  КЛАССА</vt:lpstr>
      <vt:lpstr>РАБОЧИЕ ОРГАНЫ УПРАВЛЕНИЯ  в  классе</vt:lpstr>
      <vt:lpstr>Слайд 13</vt:lpstr>
      <vt:lpstr>ТВОРЧЕСКИХ УСПЕХОВ!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2011-03-27T14:31:18Z</dcterms:created>
  <dcterms:modified xsi:type="dcterms:W3CDTF">2014-12-24T13:20:57Z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TC103626459990</vt:lpwstr>
  </property>
</Properties>
</file>