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6" r:id="rId4"/>
    <p:sldId id="263" r:id="rId5"/>
    <p:sldId id="262" r:id="rId6"/>
    <p:sldId id="267" r:id="rId7"/>
    <p:sldId id="265" r:id="rId8"/>
    <p:sldId id="26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90A5-7CEA-48EF-B6D0-30BDAA2DBDD0}" type="datetimeFigureOut">
              <a:rPr lang="ru-RU" smtClean="0"/>
              <a:pPr/>
              <a:t>16.02.2009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C2C6C38-1A02-4AD7-B9DE-ABD8E062E8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90A5-7CEA-48EF-B6D0-30BDAA2DBDD0}" type="datetimeFigureOut">
              <a:rPr lang="ru-RU" smtClean="0"/>
              <a:pPr/>
              <a:t>16.02.2009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C6C38-1A02-4AD7-B9DE-ABD8E062E8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90A5-7CEA-48EF-B6D0-30BDAA2DBDD0}" type="datetimeFigureOut">
              <a:rPr lang="ru-RU" smtClean="0"/>
              <a:pPr/>
              <a:t>16.02.2009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C6C38-1A02-4AD7-B9DE-ABD8E062E8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90A5-7CEA-48EF-B6D0-30BDAA2DBDD0}" type="datetimeFigureOut">
              <a:rPr lang="ru-RU" smtClean="0"/>
              <a:pPr/>
              <a:t>16.02.2009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C2C6C38-1A02-4AD7-B9DE-ABD8E062E8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90A5-7CEA-48EF-B6D0-30BDAA2DBDD0}" type="datetimeFigureOut">
              <a:rPr lang="ru-RU" smtClean="0"/>
              <a:pPr/>
              <a:t>16.02.2009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C6C38-1A02-4AD7-B9DE-ABD8E062E8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90A5-7CEA-48EF-B6D0-30BDAA2DBDD0}" type="datetimeFigureOut">
              <a:rPr lang="ru-RU" smtClean="0"/>
              <a:pPr/>
              <a:t>16.02.2009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C6C38-1A02-4AD7-B9DE-ABD8E062E8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90A5-7CEA-48EF-B6D0-30BDAA2DBDD0}" type="datetimeFigureOut">
              <a:rPr lang="ru-RU" smtClean="0"/>
              <a:pPr/>
              <a:t>16.02.2009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C2C6C38-1A02-4AD7-B9DE-ABD8E062E8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90A5-7CEA-48EF-B6D0-30BDAA2DBDD0}" type="datetimeFigureOut">
              <a:rPr lang="ru-RU" smtClean="0"/>
              <a:pPr/>
              <a:t>16.02.2009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C6C38-1A02-4AD7-B9DE-ABD8E062E8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90A5-7CEA-48EF-B6D0-30BDAA2DBDD0}" type="datetimeFigureOut">
              <a:rPr lang="ru-RU" smtClean="0"/>
              <a:pPr/>
              <a:t>16.02.2009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C6C38-1A02-4AD7-B9DE-ABD8E062E8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90A5-7CEA-48EF-B6D0-30BDAA2DBDD0}" type="datetimeFigureOut">
              <a:rPr lang="ru-RU" smtClean="0"/>
              <a:pPr/>
              <a:t>16.02.2009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C6C38-1A02-4AD7-B9DE-ABD8E062E8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90A5-7CEA-48EF-B6D0-30BDAA2DBDD0}" type="datetimeFigureOut">
              <a:rPr lang="ru-RU" smtClean="0"/>
              <a:pPr/>
              <a:t>16.02.2009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C6C38-1A02-4AD7-B9DE-ABD8E062E8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C4390A5-7CEA-48EF-B6D0-30BDAA2DBDD0}" type="datetimeFigureOut">
              <a:rPr lang="ru-RU" smtClean="0"/>
              <a:pPr/>
              <a:t>16.02.2009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C2C6C38-1A02-4AD7-B9DE-ABD8E062E8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158" y="2214554"/>
            <a:ext cx="8429684" cy="371477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7200" b="1" dirty="0" smtClean="0">
                <a:solidFill>
                  <a:srgbClr val="FF0000"/>
                </a:solidFill>
              </a:rPr>
              <a:t>Саратовцы </a:t>
            </a:r>
            <a:br>
              <a:rPr lang="ru-RU" sz="7200" b="1" dirty="0" smtClean="0">
                <a:solidFill>
                  <a:srgbClr val="FF0000"/>
                </a:solidFill>
              </a:rPr>
            </a:br>
            <a:r>
              <a:rPr lang="ru-RU" sz="7200" b="1" dirty="0" smtClean="0">
                <a:solidFill>
                  <a:srgbClr val="FF0000"/>
                </a:solidFill>
              </a:rPr>
              <a:t>в войне </a:t>
            </a:r>
            <a:br>
              <a:rPr lang="ru-RU" sz="7200" b="1" dirty="0" smtClean="0">
                <a:solidFill>
                  <a:srgbClr val="FF0000"/>
                </a:solidFill>
              </a:rPr>
            </a:br>
            <a:r>
              <a:rPr lang="ru-RU" sz="7200" b="1" dirty="0" smtClean="0">
                <a:solidFill>
                  <a:srgbClr val="FF0000"/>
                </a:solidFill>
              </a:rPr>
              <a:t>1812-го года</a:t>
            </a:r>
          </a:p>
        </p:txBody>
      </p:sp>
      <p:pic>
        <p:nvPicPr>
          <p:cNvPr id="1026" name="Picture 2" descr="C:\Documents and Settings\дима\Мои документы\Мои рисунки\с середины XIX.bmp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357554" y="214290"/>
            <a:ext cx="2357454" cy="1971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686800" cy="841248"/>
          </a:xfrm>
        </p:spPr>
        <p:txBody>
          <a:bodyPr/>
          <a:lstStyle/>
          <a:p>
            <a:pPr algn="ctr"/>
            <a:r>
              <a:rPr lang="ru-RU" b="1" u="sng" dirty="0" smtClean="0">
                <a:solidFill>
                  <a:srgbClr val="FF0000"/>
                </a:solidFill>
              </a:rPr>
              <a:t>Саратовцы в войне 12-го года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357298"/>
            <a:ext cx="4495800" cy="550070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          </a:t>
            </a:r>
            <a:r>
              <a:rPr lang="ru-RU" sz="3300" b="1" dirty="0" smtClean="0">
                <a:solidFill>
                  <a:schemeClr val="tx1"/>
                </a:solidFill>
                <a:latin typeface="Times New Roman" pitchFamily="18" charset="0"/>
              </a:rPr>
              <a:t>Многие саратовцы проявили мужество и героизм на полях сражений. Среди них — командир кавалерийского полка генерал-адъютант В. В. Орлов-Денисов - уроженец </a:t>
            </a:r>
            <a:r>
              <a:rPr lang="ru-RU" sz="3300" b="1" dirty="0" err="1" smtClean="0">
                <a:solidFill>
                  <a:schemeClr val="tx1"/>
                </a:solidFill>
                <a:latin typeface="Times New Roman" pitchFamily="18" charset="0"/>
              </a:rPr>
              <a:t>Вольского</a:t>
            </a:r>
            <a:r>
              <a:rPr lang="ru-RU" sz="3300" b="1" dirty="0" smtClean="0">
                <a:solidFill>
                  <a:schemeClr val="tx1"/>
                </a:solidFill>
                <a:latin typeface="Times New Roman" pitchFamily="18" charset="0"/>
              </a:rPr>
              <a:t> уезда. Именно он первым встретил наполеоновские полчища на берегу Немана и первым сообщил командованию о вторжении Наполеона. </a:t>
            </a:r>
            <a:endParaRPr lang="ru-RU" sz="3300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285860"/>
            <a:ext cx="4071966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Текст 2"/>
          <p:cNvSpPr txBox="1">
            <a:spLocks/>
          </p:cNvSpPr>
          <p:nvPr/>
        </p:nvSpPr>
        <p:spPr>
          <a:xfrm>
            <a:off x="357158" y="5929330"/>
            <a:ext cx="4071966" cy="639762"/>
          </a:xfrm>
          <a:prstGeom prst="rect">
            <a:avLst/>
          </a:prstGeom>
        </p:spPr>
        <p:txBody>
          <a:bodyPr vert="horz">
            <a:normAutofit fontScale="6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В. В. Орлов-Денисов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(1775—1843)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655620"/>
          </a:xfrm>
        </p:spPr>
        <p:txBody>
          <a:bodyPr>
            <a:normAutofit/>
          </a:bodyPr>
          <a:lstStyle/>
          <a:p>
            <a:r>
              <a:rPr lang="ru-RU" u="sng" dirty="0" smtClean="0">
                <a:solidFill>
                  <a:srgbClr val="FF0000"/>
                </a:solidFill>
              </a:rPr>
              <a:t>Саратовцы в войне 12-го года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1214422"/>
            <a:ext cx="4040188" cy="750887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Уваров Ф.П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(1773-1824)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00174"/>
            <a:ext cx="4356131" cy="521497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      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Полк Орлова-Денисова входил в состав 1-го кавалерийского корпуса под командованием другого нашего земляка, генерал-лейтенанта от кавалерии  Ф. П. Уварова, который вместе с казачьими полками Платова осуществил знаменитый обходной маневр при Бородине. Отличился в боях под Вязьмой и Красным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.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Уваров был также участником знаменитого совета в Филях. 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8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grayscl/>
            <a:lum bright="-7000" contrast="24000"/>
          </a:blip>
          <a:srcRect/>
          <a:stretch>
            <a:fillRect/>
          </a:stretch>
        </p:blipFill>
        <p:spPr bwMode="auto">
          <a:xfrm>
            <a:off x="428597" y="2071678"/>
            <a:ext cx="4143404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Саратовцы в войне 12-го года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71934" y="1285860"/>
            <a:ext cx="4919666" cy="535785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</a:rPr>
              <a:t>    </a:t>
            </a:r>
            <a:r>
              <a:rPr lang="ru-RU" dirty="0" smtClean="0">
                <a:latin typeface="Times New Roman" pitchFamily="18" charset="0"/>
              </a:rPr>
              <a:t>   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За храбрость, проявленную в Бородинском сражении, награждены многие офицеры. Среди них ротмистр П. С.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</a:rPr>
              <a:t>Подъяпольский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 — уроженец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</a:rPr>
              <a:t>Аткарского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 уезда, в эскадроне которого всю кампанию прослужила знаменитая «кавалерист-девица» Н. А. Дурова, и артиллерист поручик А. А. Столыпин — родной брат бабушки М. Ю. Лермонтова. 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>
              <a:buNone/>
            </a:pPr>
            <a:r>
              <a:rPr lang="ru-RU" b="1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ru-RU" b="1" smtClean="0">
                <a:solidFill>
                  <a:schemeClr val="tx1"/>
                </a:solidFill>
                <a:latin typeface="Times New Roman" pitchFamily="18" charset="0"/>
              </a:rPr>
              <a:t>       </a:t>
            </a:r>
            <a:r>
              <a:rPr lang="ru-RU" b="1" smtClean="0">
                <a:solidFill>
                  <a:schemeClr val="tx1"/>
                </a:solidFill>
                <a:latin typeface="Times New Roman" pitchFamily="18" charset="0"/>
              </a:rPr>
              <a:t>Выйдя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в отставку, Столыпин поселился в Саратове. Здесь на его свадьбе в 1830 году побывал знаменитый поэт, участник Отечественной войны 1812 года Д. В. Давыдов. В эти дни он окончательно отработал текст элегии «Бородинское поле» и прочитал ее в кругу боевых друзей.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357298"/>
            <a:ext cx="3643338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Саратовцы в войне 12-го года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</a:rPr>
              <a:t>   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Военной типографией Главного штаба заведовал уроженец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</a:rPr>
              <a:t>Аткарского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 уезда профессор Дерптского университета А. С.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</a:rPr>
              <a:t>Кайсаров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., Он погиб в сражении под городом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</a:rPr>
              <a:t>Гайнау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5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428736"/>
            <a:ext cx="3786214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798496"/>
          </a:xfrm>
        </p:spPr>
        <p:txBody>
          <a:bodyPr/>
          <a:lstStyle/>
          <a:p>
            <a:r>
              <a:rPr lang="ru-RU" u="sng" dirty="0" smtClean="0">
                <a:solidFill>
                  <a:srgbClr val="FF0000"/>
                </a:solidFill>
              </a:rPr>
              <a:t>Саратовцы в войне 12-го года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1285860"/>
            <a:ext cx="4290556" cy="854076"/>
          </a:xfrm>
        </p:spPr>
        <p:txBody>
          <a:bodyPr>
            <a:normAutofit fontScale="92500" lnSpcReduction="20000"/>
          </a:bodyPr>
          <a:lstStyle/>
          <a:p>
            <a:pPr algn="ctr"/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Иван 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Иванович Лажечников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(1792-1869)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357298"/>
            <a:ext cx="4041775" cy="52864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endParaRPr lang="ru-RU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Саратовским  инспектором учебных заведений был будущий знаменитый русский писатель И. И. Лажечников. </a:t>
            </a:r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последнем этапе Отечественной войны, в заграничных походах русской армии он был адъютантом прославленного генерала А. И. Остермана-Толстого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</a:rPr>
              <a:t>.</a:t>
            </a: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191490" name="Picture 2" descr="C:\Documents and Settings\дима\Мои документы\l01018i.bmp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357430"/>
            <a:ext cx="4000528" cy="4357718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u="sng" dirty="0" smtClean="0">
                <a:solidFill>
                  <a:srgbClr val="FF0000"/>
                </a:solidFill>
              </a:rPr>
              <a:t>Саратовцы в войне 12-го года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86248" y="1357298"/>
            <a:ext cx="4705352" cy="5286412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       Массовый героизм в сражениях проявили саратовские крестьяне, ставшие солдатами и ратниками ополчения. Один из них, сын солдата Я. П.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</a:rPr>
              <a:t>Балмашев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, за большое мужество и храбрость в боях был произведен в офицеры и награжден семью орденами русскими, одним прусским, медалями и золотым именным оружием.</a:t>
            </a:r>
          </a:p>
          <a:p>
            <a:pPr algn="just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       Крестьянин из села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</a:rPr>
              <a:t>Багаевка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 Г.С.Котлов прошел славный боевой путь до Парижа и встретил в 1912 году 100-летний юбилей войны в возрасте 121 года.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428736"/>
            <a:ext cx="3786214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85728"/>
            <a:ext cx="7392987" cy="142876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200" b="1" u="sng" dirty="0" smtClean="0"/>
              <a:t/>
            </a:r>
            <a:br>
              <a:rPr lang="ru-RU" sz="3200" b="1" u="sng" dirty="0" smtClean="0"/>
            </a:br>
            <a:r>
              <a:rPr lang="ru-RU" sz="3200" b="1" u="sng" dirty="0" smtClean="0">
                <a:solidFill>
                  <a:srgbClr val="FF0000"/>
                </a:solidFill>
              </a:rPr>
              <a:t>СУДЬБЫ</a:t>
            </a:r>
            <a:r>
              <a:rPr lang="ru-RU" sz="3200" dirty="0" smtClean="0">
                <a:solidFill>
                  <a:srgbClr val="FF0000"/>
                </a:solidFill>
              </a:rPr>
              <a:t/>
            </a:r>
            <a:br>
              <a:rPr lang="ru-RU" sz="3200" dirty="0" smtClean="0">
                <a:solidFill>
                  <a:srgbClr val="FF0000"/>
                </a:solidFill>
              </a:rPr>
            </a:br>
            <a:endParaRPr lang="ru-RU" sz="3200" dirty="0" smtClean="0">
              <a:solidFill>
                <a:srgbClr val="FF0000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981200"/>
            <a:ext cx="8064500" cy="41148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None/>
            </a:pPr>
            <a:r>
              <a:rPr lang="ru-RU" sz="2000" b="1" dirty="0" smtClean="0">
                <a:latin typeface="Times New Roman" pitchFamily="18" charset="0"/>
              </a:rPr>
              <a:t>        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</a:rPr>
              <a:t>На саратовской земле жили и другие герои войны. Так, с 1813 по 1822 год сначала петровским, а затем царицынским городничим был П.И.Быков, который прославился тем, что в октябре 1812 года уничтожил в городе Малоярославце переправы через реку Лужа и задержал неприятеля.</a:t>
            </a:r>
          </a:p>
          <a:p>
            <a:pPr algn="just" eaLnBrk="1" hangingPunct="1">
              <a:lnSpc>
                <a:spcPct val="80000"/>
              </a:lnSpc>
            </a:pPr>
            <a:endParaRPr lang="ru-RU" sz="2000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</a:rPr>
              <a:t>        С весны 1836 до весны 1842 года в   Саратове   жил   генерал-лейтенант И.К.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</a:rPr>
              <a:t>Арнольди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</a:rPr>
              <a:t>. Герой Березины, он потерял левую ногу под Лейпцигом, но военной службы не оставил. В 30-е годы генерал командовал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</a:rPr>
              <a:t>конно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</a:rPr>
              <a:t> - артиллерийским резервом, стоявшим в Саратовской губернии.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33</TotalTime>
  <Words>501</Words>
  <Application>Microsoft Office PowerPoint</Application>
  <PresentationFormat>Экран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Саратовцы  в войне  1812-го года</vt:lpstr>
      <vt:lpstr>Саратовцы в войне 12-го года</vt:lpstr>
      <vt:lpstr>Саратовцы в войне 12-го года</vt:lpstr>
      <vt:lpstr>Саратовцы в войне 12-го года</vt:lpstr>
      <vt:lpstr>Саратовцы в войне 12-го года</vt:lpstr>
      <vt:lpstr>Саратовцы в войне 12-го года</vt:lpstr>
      <vt:lpstr>Саратовцы в войне 12-го года</vt:lpstr>
      <vt:lpstr> СУДЬБЫ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Саратовцы в войне 12-го года</dc:title>
  <dc:creator>дом</dc:creator>
  <cp:lastModifiedBy>дом</cp:lastModifiedBy>
  <cp:revision>6</cp:revision>
  <dcterms:created xsi:type="dcterms:W3CDTF">2009-02-12T14:49:25Z</dcterms:created>
  <dcterms:modified xsi:type="dcterms:W3CDTF">2009-02-16T17:09:03Z</dcterms:modified>
</cp:coreProperties>
</file>