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098E99-1E36-4302-A37B-114444AE3E56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5D5D67-19E7-42A0-A4FA-B7894C52726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Вопросы:</a:t>
            </a:r>
          </a:p>
          <a:p>
            <a:r>
              <a:rPr lang="ru-RU" sz="3200" b="1" dirty="0" smtClean="0"/>
              <a:t>1.</a:t>
            </a:r>
          </a:p>
          <a:p>
            <a:endParaRPr lang="ru-RU" sz="3200" b="1" dirty="0" smtClean="0"/>
          </a:p>
          <a:p>
            <a:r>
              <a:rPr lang="ru-RU" sz="3200" dirty="0" smtClean="0"/>
              <a:t>Представьте себе картину: в лесу на траве множество осколков, бутылки. А солнце светит ярко. К чему это может привести?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5299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7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Ответ: </a:t>
            </a:r>
          </a:p>
          <a:p>
            <a:r>
              <a:rPr lang="ru-RU" sz="3600" dirty="0" smtClean="0"/>
              <a:t>Осколки сыграют роль </a:t>
            </a:r>
            <a:r>
              <a:rPr lang="ru-RU" sz="3600" dirty="0" err="1" smtClean="0"/>
              <a:t>поджигательной</a:t>
            </a:r>
            <a:r>
              <a:rPr lang="ru-RU" sz="3600" dirty="0" smtClean="0"/>
              <a:t> линзы, что может привести к пожару.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104456" cy="30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</a:t>
            </a:r>
          </a:p>
          <a:p>
            <a:endParaRPr lang="ru-RU" sz="3200" dirty="0" smtClean="0"/>
          </a:p>
          <a:p>
            <a:r>
              <a:rPr lang="ru-RU" sz="3200" dirty="0" smtClean="0"/>
              <a:t>Представьте себе картину: вы побывали на пикнике в лесу. Пикник окончен, вы собираетесь домой, а костер горит. Что вы забыли сделать? Назовите алгоритм действия.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46087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9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Ответ:</a:t>
            </a:r>
          </a:p>
          <a:p>
            <a:endParaRPr lang="ru-RU" sz="3200" dirty="0" smtClean="0"/>
          </a:p>
          <a:p>
            <a:r>
              <a:rPr lang="ru-RU" sz="3200" dirty="0" smtClean="0"/>
              <a:t>- Залить костер водой. </a:t>
            </a:r>
          </a:p>
          <a:p>
            <a:r>
              <a:rPr lang="ru-RU" sz="3200" dirty="0" smtClean="0"/>
              <a:t>- Убедиться, что все угольки, угли и бревна мокрые. </a:t>
            </a:r>
          </a:p>
          <a:p>
            <a:r>
              <a:rPr lang="ru-RU" sz="3200" dirty="0" smtClean="0"/>
              <a:t>- Отодвинуть камни: под ними может тлеть пламя. </a:t>
            </a:r>
          </a:p>
          <a:p>
            <a:r>
              <a:rPr lang="ru-RU" sz="3200" dirty="0" smtClean="0"/>
              <a:t>- Смешать золу с землей, ещё раз залить костер водой.</a:t>
            </a:r>
          </a:p>
          <a:p>
            <a:r>
              <a:rPr lang="ru-RU" sz="3200" dirty="0" smtClean="0"/>
              <a:t>- Убедиться, что нигде не тлеет пламя.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220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</a:t>
            </a:r>
          </a:p>
          <a:p>
            <a:endParaRPr lang="ru-RU" sz="3200" dirty="0" smtClean="0"/>
          </a:p>
          <a:p>
            <a:r>
              <a:rPr lang="ru-RU" sz="3200" dirty="0" smtClean="0"/>
              <a:t>Представьте себе картину: вы на природе с друзьями. Вам необходимо развести костер. Какие правила вы должны знать?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709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Ответ:</a:t>
            </a:r>
          </a:p>
          <a:p>
            <a:endParaRPr lang="ru-RU" sz="3200" dirty="0" smtClean="0"/>
          </a:p>
          <a:p>
            <a:r>
              <a:rPr lang="ru-RU" sz="3200" dirty="0" smtClean="0"/>
              <a:t>Следует соблюсти осторожность. Разводить костер нужно в местах, удаленных от нависающих ветвей деревьев, крутых склонов, гнилых пней, бревен, сухой травы и листвы. Всегда следует удалять легко воспламеняющиеся материалы с места разведения костра.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017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4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Как спастись от огня в лесу?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735960" cy="430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6114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Ответ:</a:t>
            </a:r>
          </a:p>
          <a:p>
            <a:r>
              <a:rPr lang="ru-RU" sz="3200" dirty="0" smtClean="0"/>
              <a:t>Самое главное правило – не входить в лес при объявленном запрете на его посещение. Нельзя убегать от огня, не зная места, где вы сможете найти убежище. Безопасные места – открытые, хорошо продуваемые участки, где нет горючего материала. Нельзя укрываться в землянках, норах, других невентилируемых укрытиях. Если не удалось добежать до безопасного участка, нужно перебежать через огненный вал кромки пожара на уже выгоревшую площадь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7726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ПОМНИ: </a:t>
            </a:r>
          </a:p>
          <a:p>
            <a:r>
              <a:rPr lang="ru-RU" sz="3200" dirty="0" smtClean="0"/>
              <a:t>ОГОНЬ КОВАРЕН И БЕСПОЩАДЕН! ПОЭТОМУ НА ПОЖАР НУЖНО РЕАГИРОВАТЬ БЫСТРО, ИСПОЛЬЗУЯ ВСЕ ДОСТУПНЫЕ СПОСОБЫ ТУШЕНИЯ ОГНЯ (ПЕСОК, ВОДА И Т.Д.) И НЕ ПОДДАВАТЬСЯ ПАНИКЕ.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626768" cy="28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70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</TotalTime>
  <Words>307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2</cp:revision>
  <dcterms:created xsi:type="dcterms:W3CDTF">2014-04-13T14:24:06Z</dcterms:created>
  <dcterms:modified xsi:type="dcterms:W3CDTF">2014-04-13T14:42:02Z</dcterms:modified>
</cp:coreProperties>
</file>