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918D421-B931-49DB-8A5A-6C4E7D19EE6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F902BE-80B9-4E60-B4CB-8E08C6B68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D421-B931-49DB-8A5A-6C4E7D19EE6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902BE-80B9-4E60-B4CB-8E08C6B68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D421-B931-49DB-8A5A-6C4E7D19EE6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902BE-80B9-4E60-B4CB-8E08C6B68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D421-B931-49DB-8A5A-6C4E7D19EE6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902BE-80B9-4E60-B4CB-8E08C6B68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918D421-B931-49DB-8A5A-6C4E7D19EE6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F902BE-80B9-4E60-B4CB-8E08C6B68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D421-B931-49DB-8A5A-6C4E7D19EE6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0F902BE-80B9-4E60-B4CB-8E08C6B68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D421-B931-49DB-8A5A-6C4E7D19EE6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0F902BE-80B9-4E60-B4CB-8E08C6B68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D421-B931-49DB-8A5A-6C4E7D19EE6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902BE-80B9-4E60-B4CB-8E08C6B68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D421-B931-49DB-8A5A-6C4E7D19EE6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902BE-80B9-4E60-B4CB-8E08C6B68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918D421-B931-49DB-8A5A-6C4E7D19EE6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F902BE-80B9-4E60-B4CB-8E08C6B68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918D421-B931-49DB-8A5A-6C4E7D19EE6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F902BE-80B9-4E60-B4CB-8E08C6B68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918D421-B931-49DB-8A5A-6C4E7D19EE6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0F902BE-80B9-4E60-B4CB-8E08C6B68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2.jpeg"/><Relationship Id="rId7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1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«Разнообразие растений».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2567136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Презентацию выполнил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учитель начальных классов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ГБОУ СКОШИ 2 вида № 52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Лебедева Наталья Юрьевна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Царство растений делят на   несколько групп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29299837_des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1584960" cy="1094232"/>
          </a:xfrm>
        </p:spPr>
      </p:pic>
      <p:pic>
        <p:nvPicPr>
          <p:cNvPr id="1027" name="Picture 3" descr="C:\Users\Наташа\Desktop\hq-wallpapers_ru_nature_45429_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28800"/>
            <a:ext cx="1456606" cy="1092455"/>
          </a:xfrm>
          <a:prstGeom prst="rect">
            <a:avLst/>
          </a:prstGeom>
          <a:noFill/>
        </p:spPr>
      </p:pic>
      <p:pic>
        <p:nvPicPr>
          <p:cNvPr id="1028" name="Picture 4" descr="C:\Users\Наташа\Desktop\63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924944"/>
            <a:ext cx="1584176" cy="1191432"/>
          </a:xfrm>
          <a:prstGeom prst="rect">
            <a:avLst/>
          </a:prstGeom>
          <a:noFill/>
        </p:spPr>
      </p:pic>
      <p:pic>
        <p:nvPicPr>
          <p:cNvPr id="1029" name="Picture 5" descr="C:\Users\Наташа\Desktop\hvojny-j-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93096"/>
            <a:ext cx="1728191" cy="1134126"/>
          </a:xfrm>
          <a:prstGeom prst="rect">
            <a:avLst/>
          </a:prstGeom>
          <a:noFill/>
        </p:spPr>
      </p:pic>
      <p:pic>
        <p:nvPicPr>
          <p:cNvPr id="1030" name="Picture 6" descr="C:\Users\Наташа\Desktop\1001000000998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6652" y="4293096"/>
            <a:ext cx="1656646" cy="11521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88024" y="2708920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 (мох)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972616" y="5301209"/>
            <a:ext cx="56886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хвойные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растения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5445224"/>
            <a:ext cx="3888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ветковые растения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708920"/>
            <a:ext cx="31683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водоросли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11760" y="3933056"/>
            <a:ext cx="43924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папоротники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5" grpId="0" build="allAtOnce"/>
      <p:bldP spid="16" grpId="0" build="allAtOnce"/>
      <p:bldP spid="18" grpId="0" build="allAtOnce"/>
      <p:bldP spid="1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</a:rPr>
              <a:t>В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одоросли – это жители воды.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Наташа\Desktop\133379_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2880320" cy="1956634"/>
          </a:xfrm>
          <a:prstGeom prst="rect">
            <a:avLst/>
          </a:prstGeom>
          <a:noFill/>
        </p:spPr>
      </p:pic>
      <p:pic>
        <p:nvPicPr>
          <p:cNvPr id="2052" name="Picture 4" descr="C:\Users\Наташа\Desktop\Л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165" y="1484784"/>
            <a:ext cx="2592287" cy="1944216"/>
          </a:xfrm>
          <a:prstGeom prst="rect">
            <a:avLst/>
          </a:prstGeom>
          <a:noFill/>
        </p:spPr>
      </p:pic>
      <p:pic>
        <p:nvPicPr>
          <p:cNvPr id="2053" name="Picture 5" descr="C:\Users\Наташа\Desktop\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492896"/>
            <a:ext cx="1979811" cy="2558975"/>
          </a:xfrm>
          <a:prstGeom prst="rect">
            <a:avLst/>
          </a:prstGeom>
          <a:noFill/>
        </p:spPr>
      </p:pic>
      <p:pic>
        <p:nvPicPr>
          <p:cNvPr id="2054" name="Picture 6" descr="C:\Users\Наташа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149080"/>
            <a:ext cx="2758424" cy="1894755"/>
          </a:xfrm>
          <a:prstGeom prst="rect">
            <a:avLst/>
          </a:prstGeom>
          <a:noFill/>
        </p:spPr>
      </p:pic>
      <p:pic>
        <p:nvPicPr>
          <p:cNvPr id="2055" name="Picture 7" descr="C:\Users\Наташа\Desktop\alg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484784"/>
            <a:ext cx="2592288" cy="1944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Мхи растут во влажных местах.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5"/>
            <a:ext cx="8229600" cy="15193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453" y="4365104"/>
            <a:ext cx="74891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Мхи имеют стебель и листья, 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у них нет корней, цветков 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плодов.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Наташа\Desktop\kuk-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7"/>
            <a:ext cx="3272383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Цветковые растения – это растения у которых есть цветки и плоды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</a:t>
            </a:r>
          </a:p>
          <a:p>
            <a:r>
              <a:rPr lang="ru-RU" dirty="0" smtClean="0"/>
              <a:t>Эти растения имеют корни, стебли,    листья. Они наиболее разнообразны.</a:t>
            </a:r>
            <a:endParaRPr lang="ru-RU" dirty="0"/>
          </a:p>
        </p:txBody>
      </p:sp>
      <p:pic>
        <p:nvPicPr>
          <p:cNvPr id="5122" name="Picture 2" descr="C:\Users\Наташа\Desktop\5400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297188" cy="2880320"/>
          </a:xfrm>
          <a:prstGeom prst="rect">
            <a:avLst/>
          </a:prstGeom>
          <a:noFill/>
        </p:spPr>
      </p:pic>
      <p:pic>
        <p:nvPicPr>
          <p:cNvPr id="5123" name="Picture 3" descr="C:\Users\Наташа\Desktop\0_65467_6f0e5ad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556792"/>
            <a:ext cx="2232247" cy="2808312"/>
          </a:xfrm>
          <a:prstGeom prst="rect">
            <a:avLst/>
          </a:prstGeom>
          <a:noFill/>
        </p:spPr>
      </p:pic>
      <p:pic>
        <p:nvPicPr>
          <p:cNvPr id="5124" name="Picture 4" descr="C:\Users\Наташа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204864"/>
            <a:ext cx="190500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Хвойные растения – это сосна, ель, можжевельник.</a:t>
            </a: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1656184" cy="2448272"/>
          </a:xfrm>
        </p:spPr>
      </p:pic>
      <p:sp>
        <p:nvSpPr>
          <p:cNvPr id="4" name="Прямоугольник 3"/>
          <p:cNvSpPr/>
          <p:nvPr/>
        </p:nvSpPr>
        <p:spPr>
          <a:xfrm>
            <a:off x="-606620" y="4005064"/>
            <a:ext cx="10357259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Хвоинки – это листья.  </a:t>
            </a:r>
            <a:r>
              <a:rPr lang="ru-RU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хвойных растений      </a:t>
            </a:r>
            <a:endParaRPr lang="ru-RU" sz="3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нет цветков и плодов. </a:t>
            </a:r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Вместо  плодов у них         </a:t>
            </a:r>
          </a:p>
          <a:p>
            <a:pPr algn="ctr"/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шишки, в</a:t>
            </a:r>
            <a:r>
              <a:rPr lang="ru-RU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которых созревают семена(орехи).</a:t>
            </a:r>
            <a:endParaRPr lang="ru-RU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Наташа\Desktop\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28800"/>
            <a:ext cx="1797290" cy="2467243"/>
          </a:xfrm>
          <a:prstGeom prst="rect">
            <a:avLst/>
          </a:prstGeom>
          <a:noFill/>
        </p:spPr>
      </p:pic>
      <p:pic>
        <p:nvPicPr>
          <p:cNvPr id="4099" name="Picture 3" descr="C:\Users\Наташа\Desktop\juniperus_chinensis_spartan_spring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628800"/>
            <a:ext cx="1836204" cy="2448272"/>
          </a:xfrm>
          <a:prstGeom prst="rect">
            <a:avLst/>
          </a:prstGeom>
          <a:noFill/>
        </p:spPr>
      </p:pic>
      <p:pic>
        <p:nvPicPr>
          <p:cNvPr id="4100" name="Picture 4" descr="C:\Users\Наташа\Desktop\2603803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9638" y="5445224"/>
            <a:ext cx="1598305" cy="1152128"/>
          </a:xfrm>
          <a:prstGeom prst="rect">
            <a:avLst/>
          </a:prstGeom>
          <a:noFill/>
        </p:spPr>
      </p:pic>
      <p:pic>
        <p:nvPicPr>
          <p:cNvPr id="4101" name="Picture 5" descr="C:\Users\Наташа\Desktop\201sc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1" y="5495310"/>
            <a:ext cx="1656184" cy="117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каким группам растений относятся эти растения?</a:t>
            </a:r>
            <a:endParaRPr lang="ru-RU" dirty="0"/>
          </a:p>
        </p:txBody>
      </p:sp>
      <p:pic>
        <p:nvPicPr>
          <p:cNvPr id="9" name="Содержимое 8" descr="0834234cf4df44f06f4f642c2d7484f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420888"/>
            <a:ext cx="1632181" cy="1224136"/>
          </a:xfrm>
        </p:spPr>
      </p:pic>
      <p:sp>
        <p:nvSpPr>
          <p:cNvPr id="4" name="Прямоугольник 3"/>
          <p:cNvSpPr/>
          <p:nvPr/>
        </p:nvSpPr>
        <p:spPr>
          <a:xfrm>
            <a:off x="1" y="6064264"/>
            <a:ext cx="2771799" cy="533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водоросли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1628800"/>
            <a:ext cx="19442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мхи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6389" y="3717031"/>
            <a:ext cx="23312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папоротники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28800"/>
            <a:ext cx="37444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войные растения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6021288"/>
            <a:ext cx="4032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ветковые  растения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ша\Desktop\hq-wallpapers_ru_nature_45429_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76872"/>
            <a:ext cx="1621278" cy="1224136"/>
          </a:xfrm>
          <a:prstGeom prst="rect">
            <a:avLst/>
          </a:prstGeom>
          <a:noFill/>
        </p:spPr>
      </p:pic>
      <p:pic>
        <p:nvPicPr>
          <p:cNvPr id="1027" name="Picture 3" descr="C:\Users\Наташа\Desktop\122595701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429000"/>
            <a:ext cx="1943244" cy="1296144"/>
          </a:xfrm>
          <a:prstGeom prst="rect">
            <a:avLst/>
          </a:prstGeom>
          <a:noFill/>
        </p:spPr>
      </p:pic>
      <p:pic>
        <p:nvPicPr>
          <p:cNvPr id="1028" name="Picture 4" descr="C:\Users\Наташа\Desktop\alg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988840"/>
            <a:ext cx="1656184" cy="1227057"/>
          </a:xfrm>
          <a:prstGeom prst="rect">
            <a:avLst/>
          </a:prstGeom>
          <a:noFill/>
        </p:spPr>
      </p:pic>
      <p:pic>
        <p:nvPicPr>
          <p:cNvPr id="1029" name="Picture 5" descr="C:\Users\Наташа\Desktop\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365104"/>
            <a:ext cx="1245645" cy="1660062"/>
          </a:xfrm>
          <a:prstGeom prst="rect">
            <a:avLst/>
          </a:prstGeom>
          <a:noFill/>
        </p:spPr>
      </p:pic>
      <p:pic>
        <p:nvPicPr>
          <p:cNvPr id="1030" name="Picture 6" descr="C:\Users\Наташа\Desktop\1001000000998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8012" y="4653136"/>
            <a:ext cx="1731523" cy="1152128"/>
          </a:xfrm>
          <a:prstGeom prst="rect">
            <a:avLst/>
          </a:prstGeom>
          <a:noFill/>
        </p:spPr>
      </p:pic>
      <p:pic>
        <p:nvPicPr>
          <p:cNvPr id="1031" name="Picture 7" descr="C:\Users\Наташа\Desktop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149080"/>
            <a:ext cx="1552177" cy="1164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128</TotalTime>
  <Words>142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Тема урока:  «Разнообразие растений».</vt:lpstr>
      <vt:lpstr>Царство растений делят на   несколько групп.</vt:lpstr>
      <vt:lpstr>Водоросли – это жители воды.</vt:lpstr>
      <vt:lpstr>Мхи растут во влажных местах.</vt:lpstr>
      <vt:lpstr>Цветковые растения – это растения у которых есть цветки и плоды.</vt:lpstr>
      <vt:lpstr>Хвойные растения – это сосна, ель, можжевельник.</vt:lpstr>
      <vt:lpstr>К каким группам растений относятся эти растения?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«Разнообразие растений».</dc:title>
  <dc:creator>Наташа</dc:creator>
  <cp:lastModifiedBy>Наташа</cp:lastModifiedBy>
  <cp:revision>13</cp:revision>
  <dcterms:created xsi:type="dcterms:W3CDTF">2014-10-15T14:23:46Z</dcterms:created>
  <dcterms:modified xsi:type="dcterms:W3CDTF">2014-10-15T16:33:17Z</dcterms:modified>
</cp:coreProperties>
</file>