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79" r:id="rId7"/>
    <p:sldId id="265" r:id="rId8"/>
    <p:sldId id="271" r:id="rId9"/>
    <p:sldId id="272" r:id="rId10"/>
    <p:sldId id="273" r:id="rId11"/>
    <p:sldId id="274" r:id="rId12"/>
    <p:sldId id="275" r:id="rId13"/>
    <p:sldId id="276" r:id="rId14"/>
    <p:sldId id="267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E6987-DC32-4BD1-9C92-E989CE40E848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7A2A9-0F63-4D30-9A5C-5C86321E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47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A2A9-0F63-4D30-9A5C-5C86321EFF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3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A2A9-0F63-4D30-9A5C-5C86321EFF4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1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332657"/>
            <a:ext cx="5614392" cy="3267794"/>
          </a:xfrm>
        </p:spPr>
        <p:txBody>
          <a:bodyPr/>
          <a:lstStyle/>
          <a:p>
            <a:r>
              <a:rPr lang="ru-RU" dirty="0" smtClean="0"/>
              <a:t>ГОД КУЛЬТУРЫ.</a:t>
            </a:r>
            <a:br>
              <a:rPr lang="ru-RU" dirty="0" smtClean="0"/>
            </a:br>
            <a:r>
              <a:rPr lang="ru-RU" dirty="0" smtClean="0"/>
              <a:t>80 лет КРАСНОЯРСКОМУ КРАЮ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ВЫПОЛНЕНА УЧИТЕЛЕМ РУССКОГО ЯЗЫКА И ЛИТЕРАТУРЫ ОВЧИННИКОВОЙ О. В. </a:t>
            </a:r>
            <a:endParaRPr lang="ru-RU" dirty="0"/>
          </a:p>
        </p:txBody>
      </p:sp>
      <p:pic>
        <p:nvPicPr>
          <p:cNvPr id="5122" name="Picture 2" descr="http://im1-tub-ru.yandex.net/i?id=572163424631e9d8261d49e77d442ba0-38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2"/>
            <a:ext cx="307234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54946"/>
          </a:xfrm>
        </p:spPr>
        <p:txBody>
          <a:bodyPr/>
          <a:lstStyle/>
          <a:p>
            <a:r>
              <a:rPr lang="ru-RU" dirty="0" smtClean="0">
                <a:solidFill>
                  <a:srgbClr val="5D513A"/>
                </a:solidFill>
                <a:latin typeface="Verdana"/>
              </a:rPr>
              <a:t>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/>
              </a:rPr>
              <a:t>Памятник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Verdana"/>
              </a:rPr>
              <a:t>мебельщику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mtdesign.ru/wp-content/uploads/2010/06/P1070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896544" cy="45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/>
              </a:rPr>
              <a:t>Около офиса водопроводной кампании расположился памятник дяде Яше 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/>
              </a:rPr>
              <a:t>стажёру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/>
              </a:rPr>
              <a:t>, которого он обучает.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http://www.mtdesign.ru/wp-content/uploads/2010/06/P1060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240360" cy="39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/>
              </a:rPr>
              <a:t>Около офиса кампании красноярских авиалиний до недавнего времени стоял вот такой симпатичный памятник.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mtdesign.ru/wp-content/uploads/2010/06/P8023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240360" cy="32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2400"/>
            <a:ext cx="7571184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Памятник герою мультфильма (памятник СЧАСТЬЯ)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Памятники животным. - ЗООпутеводитель - Форум &quot;Незамеченного Дар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744416" cy="44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612672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КОНКУРС СКУЛЬПТОР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43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М. В. ЛОМОНОСОВ: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628800"/>
            <a:ext cx="3682752" cy="4497363"/>
          </a:xfrm>
        </p:spPr>
        <p:txBody>
          <a:bodyPr/>
          <a:lstStyle/>
          <a:p>
            <a:pPr marL="0" lvl="0" indent="0">
              <a:buNone/>
            </a:pPr>
            <a:r>
              <a:rPr lang="ru-RU" sz="4800" b="1" dirty="0">
                <a:solidFill>
                  <a:prstClr val="black"/>
                </a:solidFill>
                <a:latin typeface="Times New Roman"/>
                <a:ea typeface="Times New Roman"/>
              </a:rPr>
              <a:t>«Богатство России будет прирастать Сибирью».  </a:t>
            </a:r>
          </a:p>
          <a:p>
            <a:endParaRPr lang="ru-RU" dirty="0"/>
          </a:p>
        </p:txBody>
      </p:sp>
      <p:pic>
        <p:nvPicPr>
          <p:cNvPr id="5" name="Picture 2" descr="http://im2-tub-ru.yandex.net/i?id=0339f5f0cfb49cae82c389b3631773b0-13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515425" cy="44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9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408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расноярским краем горжусь –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одиной своей малой.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ещё за него я борюсь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тем, кто живёт как попало.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скажу, что борьба легка.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неё не много и проку-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один воюю пока (но это всего до сроку).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одились уже и в строю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танут смело за счастье биться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раеведы-богатыри, чтобы краю помочь возродиться.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м, я верю, Всевышний помог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дал силы им и уменье.</a:t>
            </a:r>
          </a:p>
          <a:p>
            <a:pPr marL="0" indent="0">
              <a:buNone/>
            </a:pPr>
            <a:endParaRPr lang="ru-RU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раю – быть! Край –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одимый порог,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ещё - НОВОЕ ПОКОЛЕНИЕ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умелое краеведение!</a:t>
            </a:r>
            <a:endParaRPr lang="en-US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            </a:t>
            </a:r>
            <a:r>
              <a:rPr lang="en-US" sz="1800" dirty="0" smtClean="0">
                <a:solidFill>
                  <a:srgbClr val="002060"/>
                </a:solidFill>
              </a:rPr>
              <a:t>                  </a:t>
            </a:r>
            <a:r>
              <a:rPr lang="ru-RU" sz="1800" dirty="0" smtClean="0">
                <a:solidFill>
                  <a:srgbClr val="002060"/>
                </a:solidFill>
              </a:rPr>
              <a:t>О. В. </a:t>
            </a:r>
            <a:r>
              <a:rPr lang="ru-RU" sz="1800" dirty="0" err="1" smtClean="0">
                <a:solidFill>
                  <a:srgbClr val="002060"/>
                </a:solidFill>
              </a:rPr>
              <a:t>Овчинникова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im0-tub-ru.yandex.net/i?id=4ef404a99af7b9556477f1c516f8134d-90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306665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3-tub-ru.yandex.net/i?id=d17e9e8a3d366644c455d707fff38ec6-81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3066653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8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заповедник «Красноярские Столбы»</a:t>
            </a:r>
            <a:endParaRPr lang="ru-RU" dirty="0"/>
          </a:p>
        </p:txBody>
      </p:sp>
      <p:pic>
        <p:nvPicPr>
          <p:cNvPr id="1026" name="Picture 2" descr="Заповедник «Красноярские столбы»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832648" cy="33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зоопарк «Роев ручей»</a:t>
            </a:r>
            <a:endParaRPr lang="ru-RU" dirty="0"/>
          </a:p>
        </p:txBody>
      </p:sp>
      <p:pic>
        <p:nvPicPr>
          <p:cNvPr id="2050" name="Picture 2" descr="В &quot;Роевом ручье&quot; создадут исследовательский и экологический центры Новости, обзоры, события, факты, - ACMB.ru Ежедневны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337158" cy="374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/>
                <a:ea typeface="Times New Roman"/>
              </a:rPr>
              <a:t>фанпарк</a:t>
            </a:r>
            <a:r>
              <a:rPr lang="ru-RU" dirty="0">
                <a:latin typeface="Times New Roman"/>
                <a:ea typeface="Times New Roman"/>
              </a:rPr>
              <a:t> «Бобровый лог</a:t>
            </a:r>
            <a:r>
              <a:rPr lang="ru-RU" dirty="0" smtClean="0">
                <a:latin typeface="Times New Roman"/>
                <a:ea typeface="Times New Roman"/>
              </a:rPr>
              <a:t>»</a:t>
            </a:r>
            <a:endParaRPr lang="ru-RU" dirty="0"/>
          </a:p>
        </p:txBody>
      </p:sp>
      <p:pic>
        <p:nvPicPr>
          <p:cNvPr id="3074" name="Picture 2" descr="Красноярск и его достопримечательности.Часть перва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688632" cy="38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3-tub-ru.yandex.net/i?id=185e615310dea0e79d240c00188e3955-142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8680"/>
            <a:ext cx="29556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0-tub-ru.yandex.net/i?id=2c48ff7828e99898979386068a9d2213-135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172570" cy="306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149080"/>
            <a:ext cx="2451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ВАСИЛИЙ ИВАНОВИЧ </a:t>
            </a:r>
          </a:p>
          <a:p>
            <a:r>
              <a:rPr lang="ru-RU" sz="2400" b="1" dirty="0" smtClean="0"/>
              <a:t>СУРИКОВ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76470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ВАЛЕНТИН ФЕЛИКСОВИЧ </a:t>
            </a:r>
          </a:p>
          <a:p>
            <a:r>
              <a:rPr lang="ru-RU" sz="2400" b="1" dirty="0" smtClean="0"/>
              <a:t>ВОЙНО-ЯСЕНЕЦКИЙ </a:t>
            </a:r>
          </a:p>
          <a:p>
            <a:r>
              <a:rPr lang="ru-RU" sz="2400" b="1" dirty="0" smtClean="0"/>
              <a:t>(ЕПИСКОП ЛУКА)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940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КОНКУРС «ПИКТОГРАММА»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im1-tub-ru.yandex.net/i?id=074d8ec921cbc848578190edaf359dab-97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2417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620688"/>
            <a:ext cx="5626968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Владлен Николаевич Белкин. </a:t>
            </a:r>
            <a:br>
              <a:rPr lang="ru-RU" b="1" dirty="0" smtClean="0"/>
            </a:br>
            <a:r>
              <a:rPr lang="ru-RU" b="1" dirty="0" smtClean="0"/>
              <a:t>«ВЕСНА В ТАЙГЕ»</a:t>
            </a:r>
            <a:endParaRPr lang="ru-RU" b="1" dirty="0"/>
          </a:p>
        </p:txBody>
      </p:sp>
      <p:pic>
        <p:nvPicPr>
          <p:cNvPr id="10242" name="Picture 2" descr="http://im3-tub-ru.yandex.net/i?id=006a8ffedda57cf12ff7d716e71fe49d-6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984"/>
            <a:ext cx="2420919" cy="30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m1-tub-ru.yandex.net/i?id=7d8abdfd17e653735118ce4143ee469d-87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649113" cy="348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Verdana"/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/>
              </a:rPr>
              <a:t>амятник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Verdana"/>
              </a:rPr>
              <a:t>знаменитой Каштанке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mtdesign.ru/wp-content/uploads/2010/06/P101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400600" cy="42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Verdana"/>
              </a:rPr>
              <a:t>       Пушкинская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Verdana"/>
              </a:rPr>
              <a:t>беседка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mtdesign.ru/wp-content/uploads/2010/06/P1010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256584" cy="403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212</Words>
  <Application>Microsoft Office PowerPoint</Application>
  <PresentationFormat>Экран (4:3)</PresentationFormat>
  <Paragraphs>42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ГОД КУЛЬТУРЫ. 80 лет КРАСНОЯРСКОМУ КРАЮ</vt:lpstr>
      <vt:lpstr>заповедник «Красноярские Столбы»</vt:lpstr>
      <vt:lpstr>зоопарк «Роев ручей»</vt:lpstr>
      <vt:lpstr>фанпарк «Бобровый лог»</vt:lpstr>
      <vt:lpstr>Презентация PowerPoint</vt:lpstr>
      <vt:lpstr>КОНКУРС «ПИКТОГРАММА»</vt:lpstr>
      <vt:lpstr>Владлен Николаевич Белкин.  «ВЕСНА В ТАЙГЕ»</vt:lpstr>
      <vt:lpstr>Памятник знаменитой Каштанке</vt:lpstr>
      <vt:lpstr>       Пушкинская беседка</vt:lpstr>
      <vt:lpstr>      Памятник мебельщику</vt:lpstr>
      <vt:lpstr>Около офиса водопроводной кампании расположился памятник дяде Яше и стажёру, которого он обучает.</vt:lpstr>
      <vt:lpstr>Около офиса кампании красноярских авиалиний до недавнего времени стоял вот такой симпатичный памятник. </vt:lpstr>
      <vt:lpstr>Памятник герою мультфильма (памятник СЧАСТЬЯ) </vt:lpstr>
      <vt:lpstr>М. В. ЛОМОНОСОВ: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 КУЛЬТУРЫ. 80 лет КРАСНОЯРСКОМУ КРАЮ</dc:title>
  <cp:lastModifiedBy>User</cp:lastModifiedBy>
  <cp:revision>43</cp:revision>
  <dcterms:modified xsi:type="dcterms:W3CDTF">2014-12-29T16:35:05Z</dcterms:modified>
</cp:coreProperties>
</file>