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9B1CD9-C0B8-4113-93C7-111B0941A69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39F215-8026-49C8-A5C7-E1EB538F21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Запорожская Сечь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название целого ряда последовательно сменявших друг друга военных и административных центров днепровского низового казачества с XVI по XVIII вв., называемых «Сечь» по наименованию главного укрепления (военного лагеря) и «Запорожскими» по месту их расположения в низовьях Днепра южнее труднопроходимых днепровских порогов.</a:t>
            </a:r>
          </a:p>
        </p:txBody>
      </p:sp>
    </p:spTree>
    <p:extLst>
      <p:ext uri="{BB962C8B-B14F-4D97-AF65-F5344CB8AC3E}">
        <p14:creationId xmlns:p14="http://schemas.microsoft.com/office/powerpoint/2010/main" val="142156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6213271"/>
            <a:ext cx="9180512" cy="644729"/>
          </a:xfrm>
        </p:spPr>
        <p:txBody>
          <a:bodyPr/>
          <a:lstStyle/>
          <a:p>
            <a:r>
              <a:rPr lang="ru-RU" sz="1200" dirty="0"/>
              <a:t>Сечь представляла собой укрепление, внутри которого стояли церкви, хозяйственные постройки и жилые помещения (курени). Название места нахождения штаб-квартиры казаков Сечь являлась центром деятельности и управления всеми войсковыми делами, резиденцией всех главных старшин, стоявших во главе низового казачества (то есть действующего в низовьях Днепра). Сведения о появлении казаков в низовьях Днепра датируются концом XV в. (возможно, это произошло и ранее см. Первые упоминания и происхождение).</a:t>
            </a:r>
            <a:br>
              <a:rPr lang="ru-RU" sz="1200" dirty="0"/>
            </a:br>
            <a:r>
              <a:rPr lang="ru-RU" sz="1200" dirty="0"/>
              <a:t>Первое письменное упоминание (</a:t>
            </a:r>
            <a:r>
              <a:rPr lang="ru-RU" sz="1200" dirty="0" smtClean="0"/>
              <a:t>от </a:t>
            </a:r>
            <a:r>
              <a:rPr lang="ru-RU" sz="1200" dirty="0"/>
              <a:t>1489 г.) о создании в низовьях Днепра укреплённого казацкого лагеря (Сечи) оставлено польским хронистом Мартином Бельским. По рассказу хрониста, казаки летом занимались промыслами по Днепровским порогам (рыболовством, охотой, пчеловодством), а зимой расходились по ближайшим городам (Киев, Черкассы и др.), оставляя в безопасном месте на острове в Коше несколько вооружённых огнестрельным оружием и пушками казаков. Рассказ Бельского о запорожцах позволяет сделать вывод, что объединение отдельных сечей в Запорожскую Сечь произошло, вероятно, где-то в 1530-х гг. К этому же периоду времени относит возникновение первой Сечи и исследователь В. А. </a:t>
            </a:r>
            <a:r>
              <a:rPr lang="ru-RU" sz="1200" dirty="0" err="1"/>
              <a:t>Голобуцкий</a:t>
            </a:r>
            <a:endParaRPr lang="ru-RU" sz="1200" dirty="0"/>
          </a:p>
        </p:txBody>
      </p:sp>
      <p:pic>
        <p:nvPicPr>
          <p:cNvPr id="1026" name="Picture 2" descr="C:\Users\Андрей\Desktop\z_s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616624" cy="450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6093296"/>
            <a:ext cx="9180512" cy="767519"/>
          </a:xfrm>
        </p:spPr>
        <p:txBody>
          <a:bodyPr/>
          <a:lstStyle/>
          <a:p>
            <a:r>
              <a:rPr lang="ru-RU" sz="1400" dirty="0"/>
              <a:t>Всего начальствующего состава на Сечи, по разным источникам, насчитывалось от 49 до 149 </a:t>
            </a:r>
            <a:r>
              <a:rPr lang="ru-RU" sz="1400" dirty="0" smtClean="0"/>
              <a:t>человек. </a:t>
            </a:r>
            <a:r>
              <a:rPr lang="ru-RU" sz="1400" dirty="0"/>
              <a:t>Главным на Сечи был кошевой атаман. Далее шли судья, есаул (</a:t>
            </a:r>
            <a:r>
              <a:rPr lang="ru-RU" sz="1400" dirty="0" err="1"/>
              <a:t>укр</a:t>
            </a:r>
            <a:r>
              <a:rPr lang="ru-RU" sz="1400" dirty="0"/>
              <a:t>. </a:t>
            </a:r>
            <a:r>
              <a:rPr lang="ru-RU" sz="1400" dirty="0" err="1"/>
              <a:t>осавул</a:t>
            </a:r>
            <a:r>
              <a:rPr lang="ru-RU" sz="1400" dirty="0"/>
              <a:t>), писарь и куренные атаманы. Это можно было условно назвать правительством Запорожской Сечи. Далее шёл низший командный состав: </a:t>
            </a:r>
            <a:r>
              <a:rPr lang="ru-RU" sz="1400" dirty="0" err="1"/>
              <a:t>подписарь</a:t>
            </a:r>
            <a:r>
              <a:rPr lang="ru-RU" sz="1400" dirty="0"/>
              <a:t>, подъесаул, хорунжий и т. д. Кошевой атаман соединял воедино военную, административную, судебную и духовную власть и в военное время имел полномочия диктатора.[источник не указан 550 дней] Имел право подписи смертных приговоров для казаков, совершивших преступления (см. ниже Кошевой судья). Символ власти кошевого атамана — булава. Самым тяжким преступлением на Сечи считалось воровство. Даже за мелкую кражу существовало одно наказание — смерть. Суд руководствовался при ведении дел обычаями </a:t>
            </a:r>
            <a:r>
              <a:rPr lang="ru-RU" sz="1400" dirty="0" smtClean="0"/>
              <a:t>Сечи, </a:t>
            </a:r>
            <a:r>
              <a:rPr lang="ru-RU" sz="1400" dirty="0"/>
              <a:t>был быстрым и доступным. Перед судом были равны все — начальствующий и простой казак. Тяжкими уголовными преступлениями считались: убийство казаком казака, побои казака в нетрезвом состоянии, связь с женщиной и «содомский грех», </a:t>
            </a:r>
            <a:r>
              <a:rPr lang="ru-RU" sz="1400" dirty="0" err="1"/>
              <a:t>опорочивание</a:t>
            </a:r>
            <a:r>
              <a:rPr lang="ru-RU" sz="1400" dirty="0"/>
              <a:t> женщины, дерзость в отношении начальства, дезертирство, грабеж (православного) населения. Наказаниями было: приковывание цепями к деревянному столбу на площади или к пушке, сажание на деревянную кобылу, битье кнутом или киями.</a:t>
            </a:r>
            <a:br>
              <a:rPr lang="ru-RU" sz="1400" dirty="0"/>
            </a:br>
            <a:r>
              <a:rPr lang="ru-RU" sz="1400" dirty="0"/>
              <a:t>За убийство казака применялась страшная смертная казнь. Убийцу клали живым в вырытую яму, а сверху на него опускали гроб с убитым и закапывали. Наиболее распространенной казнью у казаков было забивание у позорного столба камнями. Это применялось к ворам, прелюбодеям, содомитам и дезертирам.</a:t>
            </a:r>
          </a:p>
        </p:txBody>
      </p:sp>
      <p:pic>
        <p:nvPicPr>
          <p:cNvPr id="2050" name="Picture 2" descr="C:\Users\Андрей\Desktop\12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11" y="100671"/>
            <a:ext cx="5157435" cy="3442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454" y="4509121"/>
            <a:ext cx="9144000" cy="2348880"/>
          </a:xfrm>
        </p:spPr>
        <p:txBody>
          <a:bodyPr/>
          <a:lstStyle/>
          <a:p>
            <a:r>
              <a:rPr lang="ru-RU" sz="1400" dirty="0"/>
              <a:t>Главными источниками доходов на Сечи были: военная добыча и грабеж во время походов, внешняя и внутренняя торговля, винная продажа, дань от перевозов, царское хлебное и денежное жалованье. По обычаям лучшую часть добычи запорожцы отдавали на церковь, а остальное делили между собой. Утаивание части добычи казаком считалось преступлением. Вторую значимую часть доходов давали шинки, расположенные на землях Войска Запорожского и сбор с проезжавших по землям войска купцов, торговцев, промышленников и чумаков. Значительную часть доходов составляли «дымовые», то есть налог на жилища в пределах Войска. Последним источником доходов было жалованье, получаемое запорожцами от польского короля, а затем и от московского царя. Анализ писем старшин Войска Запорожского свидетельствует о том, что это были люди грамотные, писали не только грамотно, но и стилистически правильно. Грамотные люди высоко ценились на Сечи, потому что «они святое письмо читают и темных людей добру научают».</a:t>
            </a:r>
            <a:br>
              <a:rPr lang="ru-RU" sz="1400" dirty="0"/>
            </a:br>
            <a:r>
              <a:rPr lang="ru-RU" sz="1400" dirty="0"/>
              <a:t>Кроме этого, в самой Сечи были свои школы. Запорожские школы разделялись на </a:t>
            </a:r>
            <a:r>
              <a:rPr lang="ru-RU" sz="1400" dirty="0" err="1"/>
              <a:t>сечевые</a:t>
            </a:r>
            <a:r>
              <a:rPr lang="ru-RU" sz="1400" dirty="0"/>
              <a:t>, монастырские и церковно-приходские. В </a:t>
            </a:r>
            <a:r>
              <a:rPr lang="ru-RU" sz="1400" dirty="0" err="1"/>
              <a:t>сечевых</a:t>
            </a:r>
            <a:r>
              <a:rPr lang="ru-RU" sz="1400" dirty="0"/>
              <a:t> школах обучались мальчики, насильно уведённые казаками на Сечь или привезённые своими родителями. Школа монастырская существовала при Самарском Пустынно-Николаевском монастыре. Школы церковно-приходские существовали при всех приходских храмах на территории Войска Запорожского.</a:t>
            </a:r>
          </a:p>
        </p:txBody>
      </p:sp>
      <p:pic>
        <p:nvPicPr>
          <p:cNvPr id="3074" name="Picture 2" descr="C:\Users\Андрей\Desktop\Ostrov-Khortitsa-kolyb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30"/>
          <a:stretch/>
        </p:blipFill>
        <p:spPr bwMode="auto">
          <a:xfrm>
            <a:off x="1259632" y="260648"/>
            <a:ext cx="5976714" cy="3252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1903"/>
            <a:ext cx="9144000" cy="644729"/>
          </a:xfrm>
        </p:spPr>
        <p:txBody>
          <a:bodyPr/>
          <a:lstStyle/>
          <a:p>
            <a:r>
              <a:rPr lang="ru-RU" sz="1400" dirty="0"/>
              <a:t>На вооружении у запорожских казаков были пушки, гаубицы, мортиры и </a:t>
            </a:r>
            <a:r>
              <a:rPr lang="ru-RU" sz="1400" dirty="0" err="1"/>
              <a:t>мортирки</a:t>
            </a:r>
            <a:r>
              <a:rPr lang="ru-RU" sz="1400" dirty="0"/>
              <a:t>, самопалы, пистоли, копья, сабли, луки, стрелы, клинки и кинжалы. Исторические и археологические данные показывают, что Войско Запорожское имело на вооружении самое передовое оружие того времени, отобранное у всех народов, с которыми воевали запорожцы.</a:t>
            </a:r>
            <a:br>
              <a:rPr lang="ru-RU" sz="1400" dirty="0"/>
            </a:br>
            <a:r>
              <a:rPr lang="ru-RU" sz="1400" dirty="0"/>
              <a:t>Войско разделялось на три рода войск — пехоту, конницу и артиллерию. Элитной частью войска была конница. По своим боевым качествам это подразделение представляло самую грозную силу запорожцев.</a:t>
            </a:r>
            <a:br>
              <a:rPr lang="ru-RU" sz="1400" dirty="0"/>
            </a:br>
            <a:r>
              <a:rPr lang="ru-RU" sz="1400" dirty="0"/>
              <a:t>Войско делилось на полки и сотни. Сотня представляла собой тактическую единицу войска и была численностью 180 человек. Полк состоял из трех сотен общей численностью 540 человек. Во время походов запорожцы разбивали табор, то есть, четырёхугольный или круглый ряд возов, которые устанавливались в несколько рядов и скреплялись цепями.</a:t>
            </a:r>
          </a:p>
        </p:txBody>
      </p:sp>
      <p:pic>
        <p:nvPicPr>
          <p:cNvPr id="4098" name="Picture 2" descr="C:\Users\Андрей\Desktop\Переяславская ра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264696" cy="3026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</TotalTime>
  <Words>568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Запорожская Сечь</vt:lpstr>
      <vt:lpstr>Сечь представляла собой укрепление, внутри которого стояли церкви, хозяйственные постройки и жилые помещения (курени). Название места нахождения штаб-квартиры казаков Сечь являлась центром деятельности и управления всеми войсковыми делами, резиденцией всех главных старшин, стоявших во главе низового казачества (то есть действующего в низовьях Днепра). Сведения о появлении казаков в низовьях Днепра датируются концом XV в. (возможно, это произошло и ранее см. Первые упоминания и происхождение). Первое письменное упоминание (от 1489 г.) о создании в низовьях Днепра укреплённого казацкого лагеря (Сечи) оставлено польским хронистом Мартином Бельским. По рассказу хрониста, казаки летом занимались промыслами по Днепровским порогам (рыболовством, охотой, пчеловодством), а зимой расходились по ближайшим городам (Киев, Черкассы и др.), оставляя в безопасном месте на острове в Коше несколько вооружённых огнестрельным оружием и пушками казаков. Рассказ Бельского о запорожцах позволяет сделать вывод, что объединение отдельных сечей в Запорожскую Сечь произошло, вероятно, где-то в 1530-х гг. К этому же периоду времени относит возникновение первой Сечи и исследователь В. А. Голобуцкий</vt:lpstr>
      <vt:lpstr>Всего начальствующего состава на Сечи, по разным источникам, насчитывалось от 49 до 149 человек. Главным на Сечи был кошевой атаман. Далее шли судья, есаул (укр. осавул), писарь и куренные атаманы. Это можно было условно назвать правительством Запорожской Сечи. Далее шёл низший командный состав: подписарь, подъесаул, хорунжий и т. д. Кошевой атаман соединял воедино военную, административную, судебную и духовную власть и в военное время имел полномочия диктатора.[источник не указан 550 дней] Имел право подписи смертных приговоров для казаков, совершивших преступления (см. ниже Кошевой судья). Символ власти кошевого атамана — булава. Самым тяжким преступлением на Сечи считалось воровство. Даже за мелкую кражу существовало одно наказание — смерть. Суд руководствовался при ведении дел обычаями Сечи, был быстрым и доступным. Перед судом были равны все — начальствующий и простой казак. Тяжкими уголовными преступлениями считались: убийство казаком казака, побои казака в нетрезвом состоянии, связь с женщиной и «содомский грех», опорочивание женщины, дерзость в отношении начальства, дезертирство, грабеж (православного) населения. Наказаниями было: приковывание цепями к деревянному столбу на площади или к пушке, сажание на деревянную кобылу, битье кнутом или киями. За убийство казака применялась страшная смертная казнь. Убийцу клали живым в вырытую яму, а сверху на него опускали гроб с убитым и закапывали. Наиболее распространенной казнью у казаков было забивание у позорного столба камнями. Это применялось к ворам, прелюбодеям, содомитам и дезертирам.</vt:lpstr>
      <vt:lpstr>Главными источниками доходов на Сечи были: военная добыча и грабеж во время походов, внешняя и внутренняя торговля, винная продажа, дань от перевозов, царское хлебное и денежное жалованье. По обычаям лучшую часть добычи запорожцы отдавали на церковь, а остальное делили между собой. Утаивание части добычи казаком считалось преступлением. Вторую значимую часть доходов давали шинки, расположенные на землях Войска Запорожского и сбор с проезжавших по землям войска купцов, торговцев, промышленников и чумаков. Значительную часть доходов составляли «дымовые», то есть налог на жилища в пределах Войска. Последним источником доходов было жалованье, получаемое запорожцами от польского короля, а затем и от московского царя. Анализ писем старшин Войска Запорожского свидетельствует о том, что это были люди грамотные, писали не только грамотно, но и стилистически правильно. Грамотные люди высоко ценились на Сечи, потому что «они святое письмо читают и темных людей добру научают». Кроме этого, в самой Сечи были свои школы. Запорожские школы разделялись на сечевые, монастырские и церковно-приходские. В сечевых школах обучались мальчики, насильно уведённые казаками на Сечь или привезённые своими родителями. Школа монастырская существовала при Самарском Пустынно-Николаевском монастыре. Школы церковно-приходские существовали при всех приходских храмах на территории Войска Запорожского.</vt:lpstr>
      <vt:lpstr>На вооружении у запорожских казаков были пушки, гаубицы, мортиры и мортирки, самопалы, пистоли, копья, сабли, луки, стрелы, клинки и кинжалы. Исторические и археологические данные показывают, что Войско Запорожское имело на вооружении самое передовое оружие того времени, отобранное у всех народов, с которыми воевали запорожцы. Войско разделялось на три рода войск — пехоту, конницу и артиллерию. Элитной частью войска была конница. По своим боевым качествам это подразделение представляло самую грозную силу запорожцев. Войско делилось на полки и сотни. Сотня представляла собой тактическую единицу войска и была численностью 180 человек. Полк состоял из трех сотен общей численностью 540 человек. Во время походов запорожцы разбивали табор, то есть, четырёхугольный или круглый ряд возов, которые устанавливались в несколько рядов и скреплялись цепями.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Запорожская Сечь</dc:title>
  <dc:creator>Андрей</dc:creator>
  <cp:lastModifiedBy>Андрей</cp:lastModifiedBy>
  <cp:revision>3</cp:revision>
  <dcterms:created xsi:type="dcterms:W3CDTF">2014-02-17T12:49:10Z</dcterms:created>
  <dcterms:modified xsi:type="dcterms:W3CDTF">2014-02-17T13:20:08Z</dcterms:modified>
</cp:coreProperties>
</file>