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707" autoAdjust="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фильм о лавинах\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10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Лавина –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масса снега, падающая или соскальзывающая со склонов гор.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DNS\Desktop\фильм о лавинах\Изображение 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DNS\Desktop\фильм о лавинах\склон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NS\Desktop\фильм о лавинах\STA64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5126236" cy="683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Лавиноопасные склоны в черте города</a:t>
            </a:r>
            <a:endParaRPr lang="ru-RU" dirty="0"/>
          </a:p>
        </p:txBody>
      </p:sp>
      <p:pic>
        <p:nvPicPr>
          <p:cNvPr id="11267" name="Picture 3" descr="C:\Users\DNS\Desktop\фильм о лавинах\панорама склонов в Фотошоп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76507"/>
            <a:ext cx="9144000" cy="276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Вдоль реки Усы</a:t>
            </a:r>
            <a:endParaRPr lang="ru-RU" dirty="0"/>
          </a:p>
        </p:txBody>
      </p:sp>
      <p:pic>
        <p:nvPicPr>
          <p:cNvPr id="12290" name="Picture 2" descr="C:\Users\DNS\Desktop\фильм о лавинах\панорама лавиноопасного склона на правом берегу р.Уса-вариант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67296"/>
            <a:ext cx="9144000" cy="290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NS\Desktop\фильм о лавинах\STA_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NS\Desktop\фильм о лавинах\STA_2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NS\Desktop\фильм о лавинах\STC_2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DNS\Desktop\фильм о лавинах\конус на 104 км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DNS\Desktop\фильм о лавинах\104 км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NS\Desktop\фильм о лавинах\Изображение 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" y="58674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Наиболее благоприятны для лавинообразования склоны крутизной 25—45°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DNS\Desktop\фильм о лавинах\IMG_8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908" y="0"/>
            <a:ext cx="9341908" cy="7006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DNS\Desktop\фильм о лавинах\IMG_7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0309" y="0"/>
            <a:ext cx="9494309" cy="712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DNS\Desktop\фильм о лавинах\IMG_7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DNS\Desktop\фильм о лавинах\DSC02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22908" cy="7292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DNS\Desktop\фильм о лавинах\DSC01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131"/>
            <a:ext cx="9189508" cy="6892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DNS\Desktop\фильм о лавинах\взрыв на 85 км ж.д\взрыв на 85 км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DNS\Desktop\фильм о лавинах\взрыв на 85 км ж.д\взрыв на 85 км.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0" y="-609600"/>
            <a:ext cx="9956800" cy="746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DNS\Desktop\фильм о лавинах\взрыв на 85 км ж.д\взрыв на 85 км.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DNS\Desktop\фильм о лавинах\взрыв на 85 км ж.д\взрыв на 85 км.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DNS\Desktop\фильм о лавинах\взрыв на 85 км ж.д\взрыв на 85 км.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NS\Desktop\фильм о лавинах\IMG_3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58674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Никогда не катайтесь вне трасс в одиночестве.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DNS\Desktop\фильм о лавинах\взрыв на 85 км ж.д\взрыв на 85 км.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DNS\Desktop\фильм о лавинах\DSC02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NS\Desktop\фильм о лавинах\DSC02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DNS\Desktop\фильм о лавинах\IMG_8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DNS\Desktop\фильм о лавинах\IMG_8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NS\Desktop\фильм о лавинах\STA64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867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Опасными для жизни могут быть даже лавины объёмом около 5 м</a:t>
            </a:r>
            <a:r>
              <a:rPr lang="ru-RU" sz="2800" b="1" baseline="30000" dirty="0" smtClean="0"/>
              <a:t>2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фильм о лавинах\IMG_3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18"/>
            <a:ext cx="5126236" cy="6834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05400" y="117693"/>
            <a:ext cx="40386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Берегитесь следующих знаков лавинной опасности: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Крутые, открытые склоны, особенно выпуклые.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Большое количество свежевыпавшего снега (все, что больше 20 см).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Сильные ветры, особенно ночью.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Признаки недавних лавин на других, похожих склонах.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Трещины в снежном покрове.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Скрипящие звуки, звуки барабанного типа от пустот под снежным покрытием.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Звуки капающей воды, шарики сырого снега, катящиеся вниз по склону. </a:t>
            </a:r>
          </a:p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Если сомневаетесь, не спускайтесь по этому склону. Лучше не поехать, чем погибнуть.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NS\Desktop\фильм о лавинах\IMG_3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NS\Desktop\фильм о лавинах\IMG_3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9382"/>
            <a:ext cx="9316509" cy="6987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NS\Desktop\фильм о лавинах\IMG_3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NS\Desktop\фильм о лавинах\STA64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135</Words>
  <Application>Microsoft Office PowerPoint</Application>
  <PresentationFormat>Экран (4:3)</PresentationFormat>
  <Paragraphs>17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Office Theme</vt:lpstr>
      <vt:lpstr>Лавина – масса снега, падающая или соскальзывающая со склонов гор.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Лавиноопасные склоны в черте города</vt:lpstr>
      <vt:lpstr>Вдоль реки 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Рошканюк</dc:creator>
  <cp:lastModifiedBy>Home</cp:lastModifiedBy>
  <cp:revision>10</cp:revision>
  <dcterms:created xsi:type="dcterms:W3CDTF">2009-03-01T03:29:59Z</dcterms:created>
  <dcterms:modified xsi:type="dcterms:W3CDTF">2014-12-21T17:56:43Z</dcterms:modified>
</cp:coreProperties>
</file>