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Shablons\DayOfKnowledge\DayOfKnowledge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00438"/>
            <a:ext cx="421484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636"/>
            <a:ext cx="4143404" cy="714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AE32-942D-4761-8282-3D290E8C443E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76E8-509E-4710-B62D-6A7BF0916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5960-CE21-4439-86A3-4178489EB490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944E6-7425-4D9F-B46D-1D736ECBC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9FBA-B53D-4895-9034-E5549D01AAF5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9D3F-33EB-4824-BB8A-8738EDF77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EAB8-B7A6-481A-8732-BA02A0889885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2443B-A880-4BBE-AC30-C00D08CD6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228F1-CB2A-4B7C-BE98-A55EE301AD0C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8C6EC-3CB8-4F51-B612-4D4D0694C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5BDC-C24C-482F-B9D0-64899887F6A6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89D54-73A7-4ADA-9EA8-E3C82AD2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D7EDE-466B-4DF6-938B-84DD5C095F4A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44A4-0ACB-4526-B9A6-625339120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DF97-8C66-4D67-A578-3B2367F1C044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CBDF-693B-448C-8480-E0BAED355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E1D20-A0BB-45C9-895F-D070EE0824B7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61CF-E406-47DE-BCB4-30B613155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9D933-764B-443C-8807-7F41CD09220A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7948-2BD6-49C4-85BA-41C1A95B4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091C-97A3-47BA-AC88-FBC3DD7408D8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054B9-5AF7-4FA4-B837-0B2520F78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resentations\Shablons\DayOfKnowledge\DayOfKnowledgeSlaid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3F0AC-C8EB-45DD-A5B9-DF6A031B42C3}" type="datetimeFigureOut">
              <a:rPr lang="ru-RU"/>
              <a:pPr>
                <a:defRPr/>
              </a:pPr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EEDC25-AEBF-4AEE-9374-74DAC2FC6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hkola%20ostrovskiy\Music\&#1083;&#1091;&#1095;&#1096;&#1080;&#1077;%20&#1076;&#1077;&#1090;&#1089;&#1082;&#1080;&#1077;%20&#1087;&#1077;&#1089;&#1085;&#1080;\&#1051;&#1091;&#1095;&#1096;&#1080;&#1077;%20&#1076;&#1077;&#1090;&#1089;&#1082;&#1080;&#1077;%20&#1087;&#1077;&#1089;&#1085;&#1080;\Detskie_Pesny\&#1063;&#1077;&#1084;&#1091;%20&#1091;&#1095;&#1072;&#1090;%20&#1074;%20&#1096;&#1082;&#1086;&#1083;&#1077;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500034" y="3500438"/>
            <a:ext cx="4214842" cy="2928958"/>
          </a:xfrm>
        </p:spPr>
        <p:txBody>
          <a:bodyPr/>
          <a:lstStyle/>
          <a:p>
            <a:pPr eaLnBrk="1" hangingPunct="1"/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В первый раз </a:t>
            </a:r>
            <a:b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в 5 класс!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Чему учат в шко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 dir="l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29  0.011 0.08659  0.028 0.11323  C 0.028 0.11456  0.055 0.15053  0.055 0.1492  C 0.07 0.16918  0.079 0.19715  0.079 0.22646  C 0.079 0.28507  0.044 0.33169  0 0.33302  C -0.044 0.33169  -0.079 0.28507  -0.079 0.22646  C -0.079 0.19715  -0.07 0.16918  -0.055 0.1492  C -0.055 0.15053  -0.028 0.11456  -0.028 0.11323  C -0.011 0.08659  -0.001 0.04529 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247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074" grpId="0"/>
      <p:bldP spid="3074" grpId="1"/>
      <p:bldP spid="307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B050"/>
                </a:solidFill>
              </a:rPr>
              <a:t>Здравствуй, школа!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B050"/>
                </a:solidFill>
              </a:rPr>
              <a:t>1 сентября 2013 год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Неярким солнышком согреты,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Леса ещё листвой одеты.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У первоклассников букеты.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День хоть и грустный, но весёлый,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Грустишь ты: “До свиданья, лето!”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И радуешься: “Здравствуй, школа!”.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Прощай, начальная школа!</a:t>
            </a:r>
            <a:endParaRPr lang="ru-RU" dirty="0"/>
          </a:p>
        </p:txBody>
      </p:sp>
      <p:pic>
        <p:nvPicPr>
          <p:cNvPr id="4" name="Содержимое 3" descr="2013-05-25 12.34.52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diamond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3-05-25 13.23.5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28597" y="357166"/>
            <a:ext cx="8001056" cy="5768997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3-05-25 13.24.2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142977" y="428604"/>
            <a:ext cx="7572428" cy="600079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Звонок голосистой птицей </a:t>
            </a:r>
            <a:b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Опять пролетит поутру. </a:t>
            </a:r>
            <a:b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мы начинаем учиться </a:t>
            </a:r>
            <a:b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Труду, вдохновенью, добру. </a:t>
            </a:r>
            <a:b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Путь это цветами не выстлан, </a:t>
            </a:r>
            <a:b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Тернисты его рубежи, </a:t>
            </a:r>
            <a:b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Но в классе сидит любопытство, </a:t>
            </a:r>
            <a:b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Которому в будущем жить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P1010792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 rot="21014364">
            <a:off x="457200" y="2500306"/>
            <a:ext cx="4186238" cy="3643338"/>
          </a:xfrm>
        </p:spPr>
      </p:pic>
      <p:pic>
        <p:nvPicPr>
          <p:cNvPr id="8" name="Содержимое 7" descr="P1010968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 rot="7268994">
            <a:off x="4643438" y="2571744"/>
            <a:ext cx="4041775" cy="303133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Преподаватели и их предметы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357298"/>
            <a:ext cx="4040188" cy="1143008"/>
          </a:xfrm>
        </p:spPr>
        <p:txBody>
          <a:bodyPr/>
          <a:lstStyle/>
          <a:p>
            <a:pPr algn="ctr"/>
            <a:endParaRPr lang="ru-RU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Беляева Елена </a:t>
            </a:r>
          </a:p>
          <a:p>
            <a:pPr algn="ctr"/>
            <a:r>
              <a:rPr lang="ru-RU" sz="2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Михайловна.</a:t>
            </a:r>
          </a:p>
          <a:p>
            <a:pPr algn="ctr"/>
            <a:r>
              <a:rPr lang="ru-RU" sz="2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Классный руководитель.  Преподаватель биологии</a:t>
            </a:r>
            <a:endParaRPr lang="ru-RU" sz="20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71546"/>
            <a:ext cx="4041775" cy="1103329"/>
          </a:xfrm>
        </p:spPr>
        <p:txBody>
          <a:bodyPr/>
          <a:lstStyle/>
          <a:p>
            <a:pPr algn="ctr"/>
            <a:r>
              <a:rPr lang="ru-RU" sz="18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Сухачева Людмила Максимовна. Учитель русского языка и литературы. (Истории и истории Дона)</a:t>
            </a:r>
            <a:endParaRPr lang="ru-RU" sz="18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4068792" cy="1246205"/>
          </a:xfrm>
        </p:spPr>
        <p:txBody>
          <a:bodyPr/>
          <a:lstStyle/>
          <a:p>
            <a:pPr algn="ctr"/>
            <a:r>
              <a:rPr lang="ru-RU" i="1" dirty="0" smtClean="0"/>
              <a:t>Шапошникова Елена Николаевна. </a:t>
            </a:r>
          </a:p>
          <a:p>
            <a:pPr algn="ctr"/>
            <a:r>
              <a:rPr lang="ru-RU" i="1" dirty="0" smtClean="0"/>
              <a:t>Учитель математики.</a:t>
            </a:r>
            <a:endParaRPr lang="ru-RU" i="1" dirty="0"/>
          </a:p>
        </p:txBody>
      </p:sp>
      <p:pic>
        <p:nvPicPr>
          <p:cNvPr id="7" name="Содержимое 6" descr="P1000411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995561" y="2174875"/>
            <a:ext cx="2963466" cy="39512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i="1" dirty="0" smtClean="0"/>
              <a:t>Зинькова Ирина Геннадьевна. Преподаватель православной культуры</a:t>
            </a:r>
            <a:endParaRPr lang="ru-RU" i="1" dirty="0"/>
          </a:p>
        </p:txBody>
      </p:sp>
      <p:pic>
        <p:nvPicPr>
          <p:cNvPr id="8" name="Содержимое 7" descr="P1010969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 rot="5584715">
            <a:off x="4316000" y="2798259"/>
            <a:ext cx="4041775" cy="30313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i="1" dirty="0" err="1" smtClean="0"/>
              <a:t>Тишукова</a:t>
            </a:r>
            <a:r>
              <a:rPr lang="ru-RU" i="1" dirty="0" smtClean="0"/>
              <a:t> Вита Владимировна. </a:t>
            </a:r>
          </a:p>
          <a:p>
            <a:pPr algn="ctr"/>
            <a:r>
              <a:rPr lang="ru-RU" i="1" dirty="0" err="1" smtClean="0"/>
              <a:t>преподавательИЗО</a:t>
            </a:r>
            <a:endParaRPr lang="ru-RU" i="1" dirty="0"/>
          </a:p>
        </p:txBody>
      </p:sp>
      <p:pic>
        <p:nvPicPr>
          <p:cNvPr id="7" name="Содержимое 6" descr="P1010967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 rot="5400000">
            <a:off x="457200" y="2635448"/>
            <a:ext cx="4040188" cy="303014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yOfKnowledg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71</Words>
  <Application>Microsoft Office PowerPoint</Application>
  <PresentationFormat>Экран (4:3)</PresentationFormat>
  <Paragraphs>18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DayOfKnowledge</vt:lpstr>
      <vt:lpstr>В первый раз  в 5 класс!</vt:lpstr>
      <vt:lpstr>Здравствуй, школа!</vt:lpstr>
      <vt:lpstr>Прощай, начальная школа!</vt:lpstr>
      <vt:lpstr>Слайд 4</vt:lpstr>
      <vt:lpstr>Слайд 5</vt:lpstr>
      <vt:lpstr>Слайд 6</vt:lpstr>
      <vt:lpstr>Преподаватели и их предметы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первый раз  в 5 класс!</dc:title>
  <dc:creator>shkola ostrovskiy</dc:creator>
  <cp:lastModifiedBy>Андрей</cp:lastModifiedBy>
  <cp:revision>11</cp:revision>
  <dcterms:created xsi:type="dcterms:W3CDTF">2013-08-27T16:23:03Z</dcterms:created>
  <dcterms:modified xsi:type="dcterms:W3CDTF">2014-12-26T17:11:51Z</dcterms:modified>
</cp:coreProperties>
</file>