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64" r:id="rId3"/>
    <p:sldId id="266" r:id="rId4"/>
    <p:sldId id="265" r:id="rId5"/>
    <p:sldId id="260" r:id="rId6"/>
    <p:sldId id="268" r:id="rId7"/>
    <p:sldId id="269" r:id="rId8"/>
    <p:sldId id="256" r:id="rId9"/>
    <p:sldId id="25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2ED87-64D1-4634-84B0-8CAF6121214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69714-9000-4C8C-92F6-852D4F0D8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66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69714-9000-4C8C-92F6-852D4F0D8F0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06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45912" cy="30469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9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 </a:t>
            </a:r>
            <a:r>
              <a:rPr lang="ru-RU" sz="9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класс</a:t>
            </a:r>
          </a:p>
          <a:p>
            <a:pPr algn="ctr"/>
            <a:r>
              <a:rPr lang="ru-RU" sz="9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представляет…</a:t>
            </a:r>
            <a:endParaRPr lang="ru-RU" sz="9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Шахты online * Просмотр темы - ГИБДД предостерегает пешеходов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55776" y="3458309"/>
            <a:ext cx="4740499" cy="336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52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905232"/>
            <a:ext cx="66064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забывайте!</a:t>
            </a:r>
          </a:p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Соблюдайте!</a:t>
            </a:r>
          </a:p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Уважайте!</a:t>
            </a:r>
          </a:p>
          <a:p>
            <a:pPr algn="ctr"/>
            <a:endParaRPr lang="ru-RU" sz="5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Правила дорожного движения!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организация Дорожно-строительная компания ООО &quot;UPF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20788"/>
            <a:ext cx="6840760" cy="513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1680" y="197171"/>
            <a:ext cx="62119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такое дорога?</a:t>
            </a:r>
            <a:endParaRPr lang="ru-RU" sz="6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1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411129" y="1004539"/>
            <a:ext cx="6523261" cy="4891464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63446" y="2420888"/>
            <a:ext cx="43876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Надо перейти дорогу –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Вот такой ты знак ищи!</a:t>
            </a: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Белорусский автомобильный форум - авто-форум для автомобилистов и автолюбителей, пешеходов и водителей! * Просмотр темы - Тес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225" y="1540119"/>
            <a:ext cx="6500024" cy="4875018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В Чебоксарах проводится рейд &quot;Пешеход. Пешеходный переход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7" y="3789040"/>
            <a:ext cx="797131" cy="79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61891" y="260648"/>
            <a:ext cx="44805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И по зебре чёрно-белой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Лишь дорогу перейди!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В Чебоксарах проводится рейд &quot;Пешеход. Пешеходный переход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684" y="3549921"/>
            <a:ext cx="855413" cy="85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2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31010"/>
            <a:ext cx="8412521" cy="4873499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71780" y="4904509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полоскам черно-белым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Человек шагает смело.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Знает: там, где он идет- 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Пешеходный переход! 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842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73876" y="0"/>
            <a:ext cx="1368152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5400000">
            <a:off x="3887924" y="-990600"/>
            <a:ext cx="1368152" cy="9144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7535" y="336319"/>
            <a:ext cx="4364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Как дорогу перейти?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965136" y="336319"/>
            <a:ext cx="4999352" cy="4244809"/>
            <a:chOff x="3965136" y="336319"/>
            <a:chExt cx="4999352" cy="4244809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3965136" y="2564904"/>
              <a:ext cx="4999352" cy="2016224"/>
              <a:chOff x="3965136" y="2564904"/>
              <a:chExt cx="4999352" cy="2016224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5436096" y="2897324"/>
                <a:ext cx="0" cy="1368153"/>
              </a:xfrm>
              <a:prstGeom prst="line">
                <a:avLst/>
              </a:prstGeom>
              <a:ln w="571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flipH="1">
                <a:off x="4012704" y="4265477"/>
                <a:ext cx="1423392" cy="1724"/>
              </a:xfrm>
              <a:prstGeom prst="line">
                <a:avLst/>
              </a:prstGeom>
              <a:ln w="571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4012704" y="2780928"/>
                <a:ext cx="1329324" cy="0"/>
              </a:xfrm>
              <a:prstGeom prst="line">
                <a:avLst/>
              </a:prstGeom>
              <a:ln w="571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3965136" y="2899048"/>
                <a:ext cx="0" cy="1368153"/>
              </a:xfrm>
              <a:prstGeom prst="line">
                <a:avLst/>
              </a:prstGeom>
              <a:ln w="571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8172400" y="2899048"/>
                <a:ext cx="0" cy="1368153"/>
              </a:xfrm>
              <a:prstGeom prst="line">
                <a:avLst/>
              </a:prstGeom>
              <a:ln w="571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H="1">
                <a:off x="7380312" y="2564904"/>
                <a:ext cx="1584176" cy="20162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056" name="Picture 8" descr="Не задерживайся по дороге из школы домой - Картинка 1462/3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336319"/>
              <a:ext cx="178215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2109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хты online * Просмотр темы - ГИБДД предостерегает пешеходов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3568" y="404664"/>
            <a:ext cx="7786738" cy="602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В Чебоксарах проводится рейд &quot;Пешеход. Пешеходный переход!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116632"/>
            <a:ext cx="3073272" cy="30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7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15616" y="31214"/>
            <a:ext cx="7208612" cy="4570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57913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 с приятелем вдвоем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обочине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идём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Той, что с левой стороны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 машины нам видны.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Почему? Я вам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отвечу: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«Они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едут нам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навстречу».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3620935" y="3356992"/>
            <a:ext cx="2376264" cy="110108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3140968"/>
            <a:ext cx="3240360" cy="122413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8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836438"/>
            <a:ext cx="59844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переходу шли мы с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Михой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Посмотрели мы налево, 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Хорошо, что посмотрели, 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иначе б здесь не пели!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467544" y="222874"/>
            <a:ext cx="8621038" cy="4613564"/>
            <a:chOff x="467544" y="222874"/>
            <a:chExt cx="8621038" cy="4613564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7544" y="222874"/>
              <a:ext cx="6576868" cy="4613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543600" y="222874"/>
              <a:ext cx="3544982" cy="4613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200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83</Words>
  <Application>Microsoft Office PowerPoint</Application>
  <PresentationFormat>Экран (4:3)</PresentationFormat>
  <Paragraphs>24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Некрасова</dc:creator>
  <cp:lastModifiedBy>user1</cp:lastModifiedBy>
  <cp:revision>13</cp:revision>
  <dcterms:created xsi:type="dcterms:W3CDTF">2014-11-21T15:48:23Z</dcterms:created>
  <dcterms:modified xsi:type="dcterms:W3CDTF">2015-01-17T22:49:17Z</dcterms:modified>
</cp:coreProperties>
</file>