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58" r:id="rId3"/>
    <p:sldId id="259" r:id="rId4"/>
    <p:sldId id="256" r:id="rId5"/>
    <p:sldId id="262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28" autoAdjust="0"/>
  </p:normalViewPr>
  <p:slideViewPr>
    <p:cSldViewPr>
      <p:cViewPr varScale="1">
        <p:scale>
          <a:sx n="106" d="100"/>
          <a:sy n="106" d="100"/>
        </p:scale>
        <p:origin x="16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652B2-449C-4C65-BFE6-130995F905E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230F1C-C11C-4088-A429-61B521BA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43096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ДЕКОРИРОВАНИЕ НОВОГОДНИХ ЕЛОЧЕК-магнитов  ИЗ  ФЕТРА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172200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обратной стороне приклеиваем магнит.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31116_1606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143116"/>
            <a:ext cx="623316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692696"/>
            <a:ext cx="7385882" cy="548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60648"/>
            <a:ext cx="2952328" cy="4854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004" y="980728"/>
            <a:ext cx="2941425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586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3" y="548680"/>
            <a:ext cx="7048783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362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60648"/>
            <a:ext cx="6985835" cy="597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052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3107">
            <a:off x="4550373" y="2884782"/>
            <a:ext cx="4176465" cy="3208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7920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ПОДУШКИ ИЗ ФЕТРА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3411">
            <a:off x="2270887" y="1495531"/>
            <a:ext cx="3277367" cy="327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6632"/>
            <a:ext cx="7380312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Украшения к праздникам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924" y="2132856"/>
            <a:ext cx="2656840" cy="354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164" y="1124744"/>
            <a:ext cx="3733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67744" y="1556792"/>
            <a:ext cx="2402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ВАЛЕНТИНКИ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47417" y="525422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ПАСХАЛЬНЫЕ ЯЙЦА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07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3816424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Фетр</a:t>
            </a:r>
            <a:r>
              <a:rPr lang="ru-RU" dirty="0" smtClean="0">
                <a:solidFill>
                  <a:schemeClr val="tx1"/>
                </a:solidFill>
              </a:rPr>
              <a:t> – это сорт плотного войлока, полученный путем валяния пуха зайца, кролика или овечьей шерсти.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9996" y="4581128"/>
            <a:ext cx="6172200" cy="17281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Сегодня — это актуальный, эргономичный, практичный и модный материал!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620688"/>
            <a:ext cx="309634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192688" cy="2357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Фетр обладает огромным количеством плюсов, которые делают его незаменимым материалом: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852936"/>
            <a:ext cx="6172200" cy="351742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Не имеет изнанки и лица.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Огромная цветовая гамма.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Различная толщина материала   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позволяет использовать его для самых 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разнообразных целей.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Не крошится, а значит и не требует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обработки краев.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Его можно, как шить, так резать и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клеить.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85728"/>
            <a:ext cx="6500842" cy="608919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</a:rPr>
              <a:t>Ёлочку можно купить, как большую, так и небольшую,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а вот маленькие ёлочки, для создания новогодних композиций, можно и самим сделать.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</a:rPr>
              <a:t> Нет времени на сложные поделки? Сделаем </a:t>
            </a:r>
            <a:r>
              <a:rPr lang="ru-RU" sz="4000" dirty="0" smtClean="0">
                <a:solidFill>
                  <a:srgbClr val="FF0000"/>
                </a:solidFill>
              </a:rPr>
              <a:t>самые простые ёлочки!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260648"/>
            <a:ext cx="3347864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НОВОГОДНИЕ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ЕЛОЧКИ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206354"/>
            <a:ext cx="2071702" cy="296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9" y="1844824"/>
            <a:ext cx="2504876" cy="445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31116_1200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500042"/>
            <a:ext cx="200026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31116_14061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3286124"/>
            <a:ext cx="200026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31116_14055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3286124"/>
            <a:ext cx="2214578" cy="3302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15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1116_1527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3286124"/>
            <a:ext cx="4786346" cy="3456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6550496" cy="5760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Для работы нам понадобится: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052736"/>
            <a:ext cx="4158208" cy="5322186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Фетр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Клей </a:t>
            </a:r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Момент  Кристалл»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Ножницы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Декоративные ленты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Картон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Нитки «Мулине»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</a:rPr>
              <a:t>Синтепон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Шпажки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err="1">
                <a:solidFill>
                  <a:schemeClr val="tx1"/>
                </a:solidFill>
              </a:rPr>
              <a:t>Пайетки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 Пуговицы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 Бусины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Стразы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Для начала делаем заготовки разных форм елочек из картона.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865" y="2132856"/>
            <a:ext cx="297124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733" y="2132856"/>
            <a:ext cx="316254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80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85728"/>
            <a:ext cx="6786610" cy="13573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Затем выкроим деталь из фетра.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31116_1608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214422"/>
            <a:ext cx="2853055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31116_1608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1714488"/>
            <a:ext cx="2571768" cy="4929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46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500842" cy="16430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Теперь декорируем нашу елочку разноцветными яркими «огоньками»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31116_1613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2143116"/>
            <a:ext cx="6194445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670</TotalTime>
  <Words>207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Schoolbook</vt:lpstr>
      <vt:lpstr>Times New Roman</vt:lpstr>
      <vt:lpstr>Wingdings</vt:lpstr>
      <vt:lpstr>Wingdings 2</vt:lpstr>
      <vt:lpstr>Эркер</vt:lpstr>
      <vt:lpstr>ДЕКОРИРОВАНИЕ НОВОГОДНИХ ЕЛОЧЕК-магнитов  ИЗ  ФЕТРА</vt:lpstr>
      <vt:lpstr>Фетр – это сорт плотного войлока, полученный путем валяния пуха зайца, кролика или овечьей шерсти. </vt:lpstr>
      <vt:lpstr>Фетр обладает огромным количеством плюсов, которые делают его незаменимым материалом:</vt:lpstr>
      <vt:lpstr>Презентация PowerPoint</vt:lpstr>
      <vt:lpstr>НОВОГОДНИЕ   ЕЛОЧКИ</vt:lpstr>
      <vt:lpstr>Для работы нам понадобится:</vt:lpstr>
      <vt:lpstr>Для начала делаем заготовки разных форм елочек из картона. </vt:lpstr>
      <vt:lpstr>Затем выкроим деталь из фетра. </vt:lpstr>
      <vt:lpstr>Теперь декорируем нашу елочку разноцветными яркими «огоньками»</vt:lpstr>
      <vt:lpstr>К обратной стороне приклеиваем магнит.</vt:lpstr>
      <vt:lpstr>Презентация PowerPoint</vt:lpstr>
      <vt:lpstr>Презентация PowerPoint</vt:lpstr>
      <vt:lpstr>Презентация PowerPoint</vt:lpstr>
      <vt:lpstr>Презентация PowerPoint</vt:lpstr>
      <vt:lpstr>ПОДУШКИ ИЗ ФЕТРА</vt:lpstr>
      <vt:lpstr>Украшения к праздникам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Админ</cp:lastModifiedBy>
  <cp:revision>67</cp:revision>
  <dcterms:created xsi:type="dcterms:W3CDTF">2013-11-10T03:26:06Z</dcterms:created>
  <dcterms:modified xsi:type="dcterms:W3CDTF">2014-11-07T01:51:10Z</dcterms:modified>
</cp:coreProperties>
</file>