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62E54FD-7CC7-4B7F-9147-797C7D061832}" type="datetimeFigureOut">
              <a:rPr lang="ru-RU" smtClean="0"/>
              <a:pPr/>
              <a:t>07.11.2014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B88D266-F361-4C03-A213-88E1B07440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Габова В.К. учитель трудового обучения КГКСКОУ СКОШ №3 г. Комсомольск-на-Амуре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6324600" cy="6715148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Изготовление игольницы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E:\поделки\93763827_50807a6745afa5dac4d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6715172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356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Наклеить в середину игольницы листики, черешок.</a:t>
            </a:r>
          </a:p>
          <a:p>
            <a:r>
              <a:rPr lang="ru-RU" dirty="0" smtClean="0"/>
              <a:t>Наклеить на диск ткань уравнивая срезы </a:t>
            </a:r>
          </a:p>
          <a:p>
            <a:r>
              <a:rPr lang="ru-RU" smtClean="0"/>
              <a:t>Отделка игольницы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0"/>
            <a:ext cx="8381260" cy="1357298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 descr="C:\Users\Габова\Desktop\игольница\SL3725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643050"/>
            <a:ext cx="442915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абова\Desktop\игольница\SL372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Габова\Desktop\игольница\SL3725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929066"/>
          </a:xfrm>
          <a:prstGeom prst="rect">
            <a:avLst/>
          </a:prstGeom>
          <a:noFill/>
        </p:spPr>
      </p:pic>
      <p:pic>
        <p:nvPicPr>
          <p:cNvPr id="3074" name="Picture 2" descr="E:\поделки\3b36ad83f3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3075" name="Picture 3" descr="E:\поделки\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929066"/>
            <a:ext cx="4572000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1571612"/>
            <a:ext cx="8574610" cy="50720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В ней хранятся мелочи-</a:t>
            </a:r>
          </a:p>
          <a:p>
            <a:pPr>
              <a:buNone/>
            </a:pPr>
            <a:r>
              <a:rPr lang="ru-RU" sz="4000" dirty="0" smtClean="0"/>
              <a:t>Те,что очень колкие.</a:t>
            </a:r>
          </a:p>
          <a:p>
            <a:pPr>
              <a:buNone/>
            </a:pPr>
            <a:r>
              <a:rPr lang="ru-RU" sz="4000" dirty="0" smtClean="0"/>
              <a:t>У одних- на гвоздике,</a:t>
            </a:r>
          </a:p>
          <a:p>
            <a:pPr>
              <a:buNone/>
            </a:pPr>
            <a:r>
              <a:rPr lang="ru-RU" sz="4000" dirty="0" smtClean="0"/>
              <a:t>У меня на полке – же. </a:t>
            </a:r>
          </a:p>
          <a:p>
            <a:pPr>
              <a:buNone/>
            </a:pPr>
            <a:r>
              <a:rPr lang="ru-RU" sz="4000" dirty="0" smtClean="0"/>
              <a:t>Мастерят умелые</a:t>
            </a:r>
          </a:p>
          <a:p>
            <a:pPr>
              <a:buNone/>
            </a:pPr>
            <a:r>
              <a:rPr lang="ru-RU" sz="4000" dirty="0" smtClean="0"/>
              <a:t>Школьники и школьницы </a:t>
            </a:r>
          </a:p>
          <a:p>
            <a:pPr>
              <a:buNone/>
            </a:pPr>
            <a:r>
              <a:rPr lang="ru-RU" sz="4000" dirty="0" smtClean="0"/>
              <a:t>Мягкие игольницы.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E:\поделки\IMGP28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04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14942" y="1719072"/>
            <a:ext cx="3471858" cy="44960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Ножницы</a:t>
            </a:r>
          </a:p>
          <a:p>
            <a:pPr>
              <a:buNone/>
            </a:pPr>
            <a:r>
              <a:rPr lang="ru-RU" sz="3200" dirty="0" smtClean="0"/>
              <a:t>Игла</a:t>
            </a:r>
          </a:p>
          <a:p>
            <a:pPr>
              <a:buNone/>
            </a:pPr>
            <a:r>
              <a:rPr lang="ru-RU" sz="3200" dirty="0" smtClean="0"/>
              <a:t>Колышек</a:t>
            </a:r>
          </a:p>
          <a:p>
            <a:pPr>
              <a:buNone/>
            </a:pPr>
            <a:r>
              <a:rPr lang="ru-RU" sz="3200" dirty="0" smtClean="0"/>
              <a:t>Ткань</a:t>
            </a:r>
          </a:p>
          <a:p>
            <a:pPr>
              <a:buNone/>
            </a:pPr>
            <a:r>
              <a:rPr lang="ru-RU" sz="3200" dirty="0" smtClean="0"/>
              <a:t>Синтепон</a:t>
            </a:r>
          </a:p>
          <a:p>
            <a:pPr>
              <a:buNone/>
            </a:pPr>
            <a:r>
              <a:rPr lang="ru-RU" sz="3200" dirty="0" smtClean="0"/>
              <a:t>Нитки</a:t>
            </a:r>
          </a:p>
          <a:p>
            <a:pPr>
              <a:buNone/>
            </a:pPr>
            <a:r>
              <a:rPr lang="ru-RU" sz="3200" dirty="0" smtClean="0"/>
              <a:t>Клей</a:t>
            </a:r>
          </a:p>
          <a:p>
            <a:pPr>
              <a:buNone/>
            </a:pPr>
            <a:r>
              <a:rPr lang="ru-RU" sz="3200" dirty="0" smtClean="0"/>
              <a:t>Диск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и материалы</a:t>
            </a:r>
            <a:endParaRPr lang="ru-RU" dirty="0"/>
          </a:p>
        </p:txBody>
      </p:sp>
      <p:pic>
        <p:nvPicPr>
          <p:cNvPr id="9" name="Содержимое 8" descr="SL37250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408238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727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L37248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408238"/>
            <a:ext cx="4038600" cy="302895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Обвести на ткани по выкройке основную деталь игольницы</a:t>
            </a:r>
          </a:p>
          <a:p>
            <a:r>
              <a:rPr lang="ru-RU" sz="3200" dirty="0" smtClean="0"/>
              <a:t>(2 детали)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намелка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Раскроить с припусками на швы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раскрой</a:t>
            </a:r>
            <a:endParaRPr lang="ru-RU" dirty="0"/>
          </a:p>
        </p:txBody>
      </p:sp>
      <p:pic>
        <p:nvPicPr>
          <p:cNvPr id="7" name="Содержимое 6" descr="SL37248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408238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Сметать  и стачать детали, отступая от среза на 07-1см.</a:t>
            </a:r>
          </a:p>
          <a:p>
            <a:r>
              <a:rPr lang="ru-RU" dirty="0" smtClean="0"/>
              <a:t>Оставить отверстие 2см.</a:t>
            </a:r>
          </a:p>
          <a:p>
            <a:r>
              <a:rPr lang="ru-RU" dirty="0" smtClean="0"/>
              <a:t>В начале и конце строчки сделать закрепки.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Габова\Desktop\игольница\SL3725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408238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 работе используем приспособление-колышек</a:t>
            </a:r>
          </a:p>
          <a:p>
            <a:r>
              <a:rPr lang="ru-RU" dirty="0" smtClean="0"/>
              <a:t>Отверстие зашиваем косым стежком.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набивает заготовку синтепоном</a:t>
            </a:r>
            <a:endParaRPr lang="ru-RU" dirty="0"/>
          </a:p>
        </p:txBody>
      </p:sp>
      <p:pic>
        <p:nvPicPr>
          <p:cNvPr id="1026" name="Picture 2" descr="C:\Users\Габова\Desktop\игольница\SL3725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408238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 помощи ниток разделить заготовку на 2 детали, затем на 4 детали </a:t>
            </a:r>
          </a:p>
          <a:p>
            <a:r>
              <a:rPr lang="ru-RU" dirty="0" smtClean="0"/>
              <a:t>На 6 и 8 деталей, закрепляя нитку в центре игольницы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Разметка заготовки на сектора</a:t>
            </a:r>
            <a:endParaRPr lang="ru-RU" dirty="0"/>
          </a:p>
        </p:txBody>
      </p:sp>
      <p:pic>
        <p:nvPicPr>
          <p:cNvPr id="1026" name="Picture 2" descr="C:\Users\Габова\Desktop\игольница\SL3725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571612"/>
            <a:ext cx="450059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Раскроить листики,  черешки из фетра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Заготовить </a:t>
            </a:r>
          </a:p>
          <a:p>
            <a:pPr>
              <a:buNone/>
            </a:pPr>
            <a:r>
              <a:rPr lang="ru-RU" dirty="0" smtClean="0"/>
              <a:t>  основание под                     игольницу.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Заготовка деталей для отделки игольницы</a:t>
            </a:r>
            <a:endParaRPr lang="ru-RU" dirty="0"/>
          </a:p>
        </p:txBody>
      </p:sp>
      <p:pic>
        <p:nvPicPr>
          <p:cNvPr id="2050" name="Picture 2" descr="C:\Users\Габова\Desktop\игольница\SL3725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43050"/>
            <a:ext cx="457200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1981</TotalTime>
  <Words>171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Franklin Gothic Medium</vt:lpstr>
      <vt:lpstr>Wingdings</vt:lpstr>
      <vt:lpstr>Wingdings 2</vt:lpstr>
      <vt:lpstr>Сетка</vt:lpstr>
      <vt:lpstr>     Изготовление игольницы        </vt:lpstr>
      <vt:lpstr>.</vt:lpstr>
      <vt:lpstr>Инструменты и материалы</vt:lpstr>
      <vt:lpstr>намелка</vt:lpstr>
      <vt:lpstr>раскрой</vt:lpstr>
      <vt:lpstr>Презентация PowerPoint</vt:lpstr>
      <vt:lpstr>набивает заготовку синтепоном</vt:lpstr>
      <vt:lpstr>Разметка заготовки на сектора</vt:lpstr>
      <vt:lpstr>Заготовка деталей для отделки игольницы</vt:lpstr>
      <vt:lpstr>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Универсальной промышленной швейной машины</dc:title>
  <dc:creator>Admin</dc:creator>
  <cp:lastModifiedBy>Админ</cp:lastModifiedBy>
  <cp:revision>67</cp:revision>
  <dcterms:created xsi:type="dcterms:W3CDTF">2014-10-12T02:04:21Z</dcterms:created>
  <dcterms:modified xsi:type="dcterms:W3CDTF">2014-11-07T01:55:26Z</dcterms:modified>
</cp:coreProperties>
</file>