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052545"/>
            <a:ext cx="7848872" cy="1184767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Классный руководитель : </a:t>
            </a:r>
            <a:r>
              <a:rPr lang="ru-RU" sz="2800" dirty="0" err="1" smtClean="0"/>
              <a:t>Рогонова</a:t>
            </a:r>
            <a:r>
              <a:rPr lang="ru-RU" sz="2800" dirty="0" smtClean="0"/>
              <a:t> А.В. </a:t>
            </a:r>
          </a:p>
          <a:p>
            <a:r>
              <a:rPr lang="ru-RU" sz="2800" dirty="0" smtClean="0"/>
              <a:t>                   2014-2015 учебный год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80920" cy="401673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/>
              <a:t>Смотр – конкурс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«Рубежи Наследников Победы»,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посвящённый 70-летию Великой Победы.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>Команда 6 «А» класса ГБОУ СОШ №1924 – </a:t>
            </a:r>
            <a:br>
              <a:rPr lang="ru-RU" sz="2800" dirty="0" smtClean="0"/>
            </a:br>
            <a:r>
              <a:rPr lang="ru-RU" sz="3600" dirty="0" smtClean="0">
                <a:solidFill>
                  <a:schemeClr val="accent1"/>
                </a:solidFill>
              </a:rPr>
              <a:t>«Юные капитаны»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«Рубежи Воинской Славы» </a:t>
            </a:r>
            <a:br>
              <a:rPr lang="ru-RU" sz="2400" dirty="0" smtClean="0"/>
            </a:br>
            <a:r>
              <a:rPr lang="ru-RU" sz="2400" dirty="0" smtClean="0"/>
              <a:t>2013-2014 «ЛИНИЯ ФРОНТА».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700808"/>
            <a:ext cx="4680520" cy="48691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5712" y="1700808"/>
            <a:ext cx="4149080" cy="484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36904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   Команда «Юные капитаны» заняла </a:t>
            </a:r>
            <a:r>
              <a:rPr lang="en-US" sz="2400" dirty="0" smtClean="0"/>
              <a:t>I </a:t>
            </a:r>
            <a:r>
              <a:rPr lang="ru-RU" sz="2400" dirty="0" smtClean="0"/>
              <a:t>место в    рубеже «ЛИНИЯ ФРОНТА» 21.02.2014 г. и 2 место в общем зачёте среди 5-6 классов.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352" y="1484784"/>
            <a:ext cx="3888432" cy="21148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9294" y="1390348"/>
            <a:ext cx="3613146" cy="49909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646" y="3700992"/>
            <a:ext cx="3824138" cy="25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  Спасибо за внимание!</a:t>
            </a:r>
            <a:br>
              <a:rPr lang="ru-RU" sz="2800" dirty="0" smtClean="0"/>
            </a:br>
            <a:r>
              <a:rPr lang="ru-RU" sz="2800" dirty="0" smtClean="0"/>
              <a:t>Желаем дальнейших побед и успехов!</a:t>
            </a:r>
            <a:endParaRPr lang="ru-RU" sz="2800" dirty="0"/>
          </a:p>
        </p:txBody>
      </p:sp>
      <p:pic>
        <p:nvPicPr>
          <p:cNvPr id="2052" name="Picture 4" descr="C:\Users\Анастасия\AppData\Local\Microsoft\Windows\INetCache\IE\ERJCHONO\Памятник-морякам-1353596324_58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113012"/>
            <a:ext cx="3140968" cy="471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5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908720"/>
            <a:ext cx="7560840" cy="504056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/>
              <a:t>     Команда 6 «А» -  «Юные капитаны».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988840"/>
            <a:ext cx="6192688" cy="354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846043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0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Рубеж 1 «Ратные страницы истории».</a:t>
            </a:r>
            <a:br>
              <a:rPr lang="ru-RU" sz="2400" dirty="0" smtClean="0"/>
            </a:br>
            <a:r>
              <a:rPr lang="ru-RU" sz="2400" dirty="0" smtClean="0"/>
              <a:t>Экскурсия в школьном музее.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98" y="1644620"/>
            <a:ext cx="3653578" cy="208823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872" y="1587649"/>
            <a:ext cx="3790528" cy="21293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98" y="3841252"/>
            <a:ext cx="3653578" cy="243206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872" y="3737241"/>
            <a:ext cx="3894606" cy="253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63284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        Рубеж 2 «Ворошиловский стрелок».</a:t>
            </a:r>
            <a:br>
              <a:rPr lang="ru-RU" sz="2400" dirty="0" smtClean="0"/>
            </a:br>
            <a:r>
              <a:rPr lang="ru-RU" sz="2400" dirty="0" smtClean="0"/>
              <a:t>Стрельба из пневматических винтовок по мишени.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2306" y="1895822"/>
            <a:ext cx="3387784" cy="23877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853306"/>
            <a:ext cx="3168352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4283576"/>
            <a:ext cx="3144533" cy="23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smtClean="0"/>
              <a:t>Рубеж 3 «Батальное полотно».</a:t>
            </a:r>
            <a:br>
              <a:rPr lang="ru-RU" sz="2800" smtClean="0"/>
            </a:br>
            <a:r>
              <a:rPr lang="ru-RU" sz="2800" smtClean="0"/>
              <a:t>Рисунки, посвящённые 70-летию Великой Победы. 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2301411"/>
            <a:ext cx="3439284" cy="19345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1485" y="2301410"/>
            <a:ext cx="3424380" cy="19262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89" y="4377213"/>
            <a:ext cx="3419872" cy="19236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1485" y="4335363"/>
            <a:ext cx="345638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Рубеж 4 «В строю как в бою».</a:t>
            </a:r>
            <a:br>
              <a:rPr lang="ru-RU" sz="2800" dirty="0" smtClean="0"/>
            </a:br>
            <a:r>
              <a:rPr lang="ru-RU" sz="2800" dirty="0" smtClean="0"/>
              <a:t>Смотр строя и песни.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556792"/>
            <a:ext cx="4435985" cy="24952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504" y="4194080"/>
            <a:ext cx="4427993" cy="24907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654560"/>
            <a:ext cx="3960440" cy="23974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4241075"/>
            <a:ext cx="3960440" cy="239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6864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/>
              <a:t>             Рубеж 5 «Военные корреспонденты».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1128" y="2107471"/>
            <a:ext cx="2581239" cy="13358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7425" y="1644046"/>
            <a:ext cx="3644822" cy="24219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062" y="4133287"/>
            <a:ext cx="4050195" cy="22782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012" y="4133288"/>
            <a:ext cx="3960440" cy="22277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1166533"/>
            <a:ext cx="2658224" cy="14952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6390" y="2724313"/>
            <a:ext cx="2489938" cy="140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«КАК ВСЁ НАЧИНАЛОСЬ… </a:t>
            </a:r>
            <a:br>
              <a:rPr lang="ru-RU" sz="2400" dirty="0" smtClean="0"/>
            </a:br>
            <a:r>
              <a:rPr lang="ru-RU" sz="2400" dirty="0" smtClean="0"/>
              <a:t>«Рубежи Воинской Славы»</a:t>
            </a:r>
            <a:br>
              <a:rPr lang="ru-RU" sz="2400" dirty="0" smtClean="0"/>
            </a:br>
            <a:r>
              <a:rPr lang="ru-RU" sz="2400" dirty="0" smtClean="0"/>
              <a:t> 2013-2014 * «ЛИНИЯ ФРОНТА»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988840"/>
            <a:ext cx="4608512" cy="44896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988840"/>
            <a:ext cx="4320480" cy="448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100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Смотр – конкурс  «Рубежи Наследников Победы», посвящённый 70-летию Великой Победы.  Команда 6 «А» класса ГБОУ СОШ №1924 –  «Юные капитаны»</vt:lpstr>
      <vt:lpstr>     Команда 6 «А» -  «Юные капитаны».    </vt:lpstr>
      <vt:lpstr>Презентация PowerPoint</vt:lpstr>
      <vt:lpstr>Рубеж 1 «Ратные страницы истории». Экскурсия в школьном музее.     </vt:lpstr>
      <vt:lpstr>        Рубеж 2 «Ворошиловский стрелок». Стрельба из пневматических винтовок по мишени.</vt:lpstr>
      <vt:lpstr>Рубеж 3 «Батальное полотно». Рисунки, посвящённые 70-летию Великой Победы.  </vt:lpstr>
      <vt:lpstr>Рубеж 4 «В строю как в бою». Смотр строя и песни.</vt:lpstr>
      <vt:lpstr>             Рубеж 5 «Военные корреспонденты». </vt:lpstr>
      <vt:lpstr>  «КАК ВСЁ НАЧИНАЛОСЬ…  «Рубежи Воинской Славы»  2013-2014 * «ЛИНИЯ ФРОНТА»</vt:lpstr>
      <vt:lpstr>«Рубежи Воинской Славы»  2013-2014 «ЛИНИЯ ФРОНТА».</vt:lpstr>
      <vt:lpstr>   Команда «Юные капитаны» заняла I место в    рубеже «ЛИНИЯ ФРОНТА» 21.02.2014 г. и 2 место в общем зачёте среди 5-6 классов.</vt:lpstr>
      <vt:lpstr>  Спасибо за внимание! Желаем дальнейших побед и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Смотр – конкурс  «Рубежи Наследников Победы», посвящённый 70-летию Великой Победы.</dc:title>
  <dc:creator>Анастасия</dc:creator>
  <cp:lastModifiedBy>Анастасия</cp:lastModifiedBy>
  <cp:revision>42</cp:revision>
  <dcterms:created xsi:type="dcterms:W3CDTF">2014-12-20T11:37:19Z</dcterms:created>
  <dcterms:modified xsi:type="dcterms:W3CDTF">2014-12-20T14:06:16Z</dcterms:modified>
</cp:coreProperties>
</file>