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64" r:id="rId2"/>
    <p:sldId id="266" r:id="rId3"/>
    <p:sldId id="267" r:id="rId4"/>
    <p:sldId id="270" r:id="rId5"/>
    <p:sldId id="271" r:id="rId6"/>
    <p:sldId id="272" r:id="rId7"/>
    <p:sldId id="280" r:id="rId8"/>
    <p:sldId id="281" r:id="rId9"/>
    <p:sldId id="273" r:id="rId10"/>
    <p:sldId id="269" r:id="rId11"/>
    <p:sldId id="279" r:id="rId12"/>
    <p:sldId id="274" r:id="rId13"/>
    <p:sldId id="275" r:id="rId14"/>
    <p:sldId id="276" r:id="rId15"/>
    <p:sldId id="277" r:id="rId16"/>
    <p:sldId id="278"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50" d="100"/>
          <a:sy n="50" d="100"/>
        </p:scale>
        <p:origin x="-102" y="-124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4F5A5B14-F685-4DE0-9597-66A8084BF944}" type="datetimeFigureOut">
              <a:rPr lang="ru-RU" smtClean="0"/>
              <a:pPr/>
              <a:t>22.05.2011</a:t>
            </a:fld>
            <a:endParaRPr lang="ru-RU"/>
          </a:p>
        </p:txBody>
      </p:sp>
      <p:sp>
        <p:nvSpPr>
          <p:cNvPr id="16" name="Номер слайда 15"/>
          <p:cNvSpPr>
            <a:spLocks noGrp="1"/>
          </p:cNvSpPr>
          <p:nvPr>
            <p:ph type="sldNum" sz="quarter" idx="11"/>
          </p:nvPr>
        </p:nvSpPr>
        <p:spPr/>
        <p:txBody>
          <a:bodyPr/>
          <a:lstStyle/>
          <a:p>
            <a:fld id="{7B64E01F-7B6A-4130-B3A8-53090BF72256}"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F5A5B14-F685-4DE0-9597-66A8084BF944}" type="datetimeFigureOut">
              <a:rPr lang="ru-RU" smtClean="0"/>
              <a:pPr/>
              <a:t>22.05.2011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B64E01F-7B6A-4130-B3A8-53090BF72256}"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F5A5B14-F685-4DE0-9597-66A8084BF944}" type="datetimeFigureOut">
              <a:rPr lang="ru-RU" smtClean="0"/>
              <a:pPr/>
              <a:t>22.05.2011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B64E01F-7B6A-4130-B3A8-53090BF72256}"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4F5A5B14-F685-4DE0-9597-66A8084BF944}" type="datetimeFigureOut">
              <a:rPr lang="ru-RU" smtClean="0"/>
              <a:pPr/>
              <a:t>22.05.2011</a:t>
            </a:fld>
            <a:endParaRPr lang="ru-RU"/>
          </a:p>
        </p:txBody>
      </p:sp>
      <p:sp>
        <p:nvSpPr>
          <p:cNvPr id="15" name="Номер слайда 14"/>
          <p:cNvSpPr>
            <a:spLocks noGrp="1"/>
          </p:cNvSpPr>
          <p:nvPr>
            <p:ph type="sldNum" sz="quarter" idx="15"/>
          </p:nvPr>
        </p:nvSpPr>
        <p:spPr/>
        <p:txBody>
          <a:bodyPr/>
          <a:lstStyle>
            <a:lvl1pPr algn="ctr">
              <a:defRPr/>
            </a:lvl1pPr>
          </a:lstStyle>
          <a:p>
            <a:fld id="{7B64E01F-7B6A-4130-B3A8-53090BF72256}"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4F5A5B14-F685-4DE0-9597-66A8084BF944}" type="datetimeFigureOut">
              <a:rPr lang="ru-RU" smtClean="0"/>
              <a:pPr/>
              <a:t>22.05.2011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B64E01F-7B6A-4130-B3A8-53090BF72256}"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4F5A5B14-F685-4DE0-9597-66A8084BF944}" type="datetimeFigureOut">
              <a:rPr lang="ru-RU" smtClean="0"/>
              <a:pPr/>
              <a:t>22.05.2011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B64E01F-7B6A-4130-B3A8-53090BF72256}"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7B64E01F-7B6A-4130-B3A8-53090BF72256}"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4F5A5B14-F685-4DE0-9597-66A8084BF944}" type="datetimeFigureOut">
              <a:rPr lang="ru-RU" smtClean="0"/>
              <a:pPr/>
              <a:t>22.05.2011</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4F5A5B14-F685-4DE0-9597-66A8084BF944}" type="datetimeFigureOut">
              <a:rPr lang="ru-RU" smtClean="0"/>
              <a:pPr/>
              <a:t>22.05.2011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B64E01F-7B6A-4130-B3A8-53090BF72256}"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F5A5B14-F685-4DE0-9597-66A8084BF944}" type="datetimeFigureOut">
              <a:rPr lang="ru-RU" smtClean="0"/>
              <a:pPr/>
              <a:t>22.05.2011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B64E01F-7B6A-4130-B3A8-53090BF7225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4F5A5B14-F685-4DE0-9597-66A8084BF944}" type="datetimeFigureOut">
              <a:rPr lang="ru-RU" smtClean="0"/>
              <a:pPr/>
              <a:t>22.05.2011</a:t>
            </a:fld>
            <a:endParaRPr lang="ru-RU"/>
          </a:p>
        </p:txBody>
      </p:sp>
      <p:sp>
        <p:nvSpPr>
          <p:cNvPr id="9" name="Номер слайда 8"/>
          <p:cNvSpPr>
            <a:spLocks noGrp="1"/>
          </p:cNvSpPr>
          <p:nvPr>
            <p:ph type="sldNum" sz="quarter" idx="15"/>
          </p:nvPr>
        </p:nvSpPr>
        <p:spPr/>
        <p:txBody>
          <a:bodyPr/>
          <a:lstStyle/>
          <a:p>
            <a:fld id="{7B64E01F-7B6A-4130-B3A8-53090BF72256}"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4F5A5B14-F685-4DE0-9597-66A8084BF944}" type="datetimeFigureOut">
              <a:rPr lang="ru-RU" smtClean="0"/>
              <a:pPr/>
              <a:t>22.05.2011</a:t>
            </a:fld>
            <a:endParaRPr lang="ru-RU"/>
          </a:p>
        </p:txBody>
      </p:sp>
      <p:sp>
        <p:nvSpPr>
          <p:cNvPr id="9" name="Номер слайда 8"/>
          <p:cNvSpPr>
            <a:spLocks noGrp="1"/>
          </p:cNvSpPr>
          <p:nvPr>
            <p:ph type="sldNum" sz="quarter" idx="11"/>
          </p:nvPr>
        </p:nvSpPr>
        <p:spPr/>
        <p:txBody>
          <a:bodyPr/>
          <a:lstStyle/>
          <a:p>
            <a:fld id="{7B64E01F-7B6A-4130-B3A8-53090BF72256}"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4F5A5B14-F685-4DE0-9597-66A8084BF944}" type="datetimeFigureOut">
              <a:rPr lang="ru-RU" smtClean="0"/>
              <a:pPr/>
              <a:t>22.05.2011</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B64E01F-7B6A-4130-B3A8-53090BF72256}"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tambovobl.ru/images/kartab(4).jpg"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buNone/>
            </a:pPr>
            <a:endParaRPr lang="ru-RU" dirty="0" smtClean="0"/>
          </a:p>
        </p:txBody>
      </p:sp>
      <p:sp>
        <p:nvSpPr>
          <p:cNvPr id="2" name="Заголовок 1"/>
          <p:cNvSpPr>
            <a:spLocks noGrp="1"/>
          </p:cNvSpPr>
          <p:nvPr>
            <p:ph type="title"/>
          </p:nvPr>
        </p:nvSpPr>
        <p:spPr/>
        <p:txBody>
          <a:bodyPr>
            <a:normAutofit/>
          </a:bodyPr>
          <a:lstStyle/>
          <a:p>
            <a:pPr algn="ctr"/>
            <a:r>
              <a:rPr lang="ru-RU" sz="2400" dirty="0" smtClean="0">
                <a:solidFill>
                  <a:schemeClr val="bg1"/>
                </a:solidFill>
                <a:effectLst>
                  <a:outerShdw blurRad="38100" dist="38100" dir="2700000" algn="tl">
                    <a:srgbClr val="000000">
                      <a:alpha val="43137"/>
                    </a:srgbClr>
                  </a:outerShdw>
                </a:effectLst>
              </a:rPr>
              <a:t>Филиал</a:t>
            </a:r>
            <a:br>
              <a:rPr lang="ru-RU" sz="2400" dirty="0" smtClean="0">
                <a:solidFill>
                  <a:schemeClr val="bg1"/>
                </a:solidFill>
                <a:effectLst>
                  <a:outerShdw blurRad="38100" dist="38100" dir="2700000" algn="tl">
                    <a:srgbClr val="000000">
                      <a:alpha val="43137"/>
                    </a:srgbClr>
                  </a:outerShdw>
                </a:effectLst>
              </a:rPr>
            </a:br>
            <a:r>
              <a:rPr lang="ru-RU" sz="2400" dirty="0" smtClean="0">
                <a:solidFill>
                  <a:schemeClr val="bg1"/>
                </a:solidFill>
                <a:effectLst>
                  <a:outerShdw blurRad="38100" dist="38100" dir="2700000" algn="tl">
                    <a:srgbClr val="000000">
                      <a:alpha val="43137"/>
                    </a:srgbClr>
                  </a:outerShdw>
                </a:effectLst>
              </a:rPr>
              <a:t> МОУ «</a:t>
            </a:r>
            <a:r>
              <a:rPr lang="ru-RU" sz="2400" dirty="0" err="1" smtClean="0">
                <a:solidFill>
                  <a:schemeClr val="bg1"/>
                </a:solidFill>
                <a:effectLst>
                  <a:outerShdw blurRad="38100" dist="38100" dir="2700000" algn="tl">
                    <a:srgbClr val="000000">
                      <a:alpha val="43137"/>
                    </a:srgbClr>
                  </a:outerShdw>
                </a:effectLst>
              </a:rPr>
              <a:t>Новоклёнская</a:t>
            </a:r>
            <a:r>
              <a:rPr lang="ru-RU" sz="2400" dirty="0" smtClean="0">
                <a:solidFill>
                  <a:schemeClr val="bg1"/>
                </a:solidFill>
                <a:effectLst>
                  <a:outerShdw blurRad="38100" dist="38100" dir="2700000" algn="tl">
                    <a:srgbClr val="000000">
                      <a:alpha val="43137"/>
                    </a:srgbClr>
                  </a:outerShdw>
                </a:effectLst>
              </a:rPr>
              <a:t>  средняя общеобразовательная школа» </a:t>
            </a:r>
            <a:r>
              <a:rPr sz="2400" smtClean="0">
                <a:solidFill>
                  <a:schemeClr val="bg1"/>
                </a:solidFill>
                <a:effectLst>
                  <a:outerShdw blurRad="38100" dist="38100" dir="2700000" algn="tl">
                    <a:srgbClr val="000000">
                      <a:alpha val="43137"/>
                    </a:srgbClr>
                  </a:outerShdw>
                </a:effectLst>
              </a:rPr>
              <a:t/>
            </a:r>
            <a:br>
              <a:rPr sz="2400" smtClean="0">
                <a:solidFill>
                  <a:schemeClr val="bg1"/>
                </a:solidFill>
                <a:effectLst>
                  <a:outerShdw blurRad="38100" dist="38100" dir="2700000" algn="tl">
                    <a:srgbClr val="000000">
                      <a:alpha val="43137"/>
                    </a:srgbClr>
                  </a:outerShdw>
                </a:effectLst>
              </a:rPr>
            </a:br>
            <a:r>
              <a:rPr lang="ru-RU" sz="2400" dirty="0" smtClean="0">
                <a:solidFill>
                  <a:schemeClr val="bg1"/>
                </a:solidFill>
                <a:effectLst>
                  <a:outerShdw blurRad="38100" dist="38100" dir="2700000" algn="tl">
                    <a:srgbClr val="000000">
                      <a:alpha val="43137"/>
                    </a:srgbClr>
                  </a:outerShdw>
                </a:effectLst>
              </a:rPr>
              <a:t>в селе </a:t>
            </a:r>
            <a:r>
              <a:rPr lang="ru-RU" sz="2400" dirty="0" err="1" smtClean="0">
                <a:solidFill>
                  <a:schemeClr val="bg1"/>
                </a:solidFill>
                <a:effectLst>
                  <a:outerShdw blurRad="38100" dist="38100" dir="2700000" algn="tl">
                    <a:srgbClr val="000000">
                      <a:alpha val="43137"/>
                    </a:srgbClr>
                  </a:outerShdw>
                </a:effectLst>
              </a:rPr>
              <a:t>Староклёнское</a:t>
            </a:r>
            <a:endParaRPr lang="ru-RU" sz="2400" dirty="0">
              <a:solidFill>
                <a:schemeClr val="bg1"/>
              </a:solidFill>
              <a:effectLst>
                <a:outerShdw blurRad="38100" dist="38100" dir="2700000" algn="tl">
                  <a:srgbClr val="000000">
                    <a:alpha val="43137"/>
                  </a:srgbClr>
                </a:outerShdw>
              </a:effectLst>
            </a:endParaRPr>
          </a:p>
        </p:txBody>
      </p:sp>
      <p:sp>
        <p:nvSpPr>
          <p:cNvPr id="4" name="Прямоугольник 3"/>
          <p:cNvSpPr/>
          <p:nvPr/>
        </p:nvSpPr>
        <p:spPr>
          <a:xfrm>
            <a:off x="0" y="2285992"/>
            <a:ext cx="8572528" cy="3447098"/>
          </a:xfrm>
          <a:prstGeom prst="rect">
            <a:avLst/>
          </a:prstGeom>
          <a:noFill/>
        </p:spPr>
        <p:txBody>
          <a:bodyPr wrap="square" lIns="91440" tIns="45720" rIns="91440" bIns="45720">
            <a:spAutoFit/>
          </a:bodyPr>
          <a:lstStyle/>
          <a:p>
            <a:pPr algn="ctr"/>
            <a:r>
              <a:rPr lang="ru-RU" sz="5400" b="1" cap="none" spc="0" dirty="0" smtClean="0">
                <a:ln w="19050">
                  <a:solidFill>
                    <a:schemeClr val="tx2">
                      <a:tint val="1000"/>
                    </a:schemeClr>
                  </a:solidFill>
                  <a:prstDash val="solid"/>
                </a:ln>
                <a:solidFill>
                  <a:schemeClr val="accent3"/>
                </a:solidFill>
                <a:effectLst>
                  <a:outerShdw blurRad="38100" dist="38100" dir="2700000" algn="tl">
                    <a:srgbClr val="000000">
                      <a:alpha val="43137"/>
                    </a:srgbClr>
                  </a:outerShdw>
                </a:effectLst>
              </a:rPr>
              <a:t>Тамбов на карте генеральной…</a:t>
            </a:r>
          </a:p>
          <a:p>
            <a:pPr algn="ctr"/>
            <a:endParaRPr lang="ru-RU" sz="5400" b="1" dirty="0">
              <a:ln w="19050">
                <a:solidFill>
                  <a:schemeClr val="tx2">
                    <a:tint val="1000"/>
                  </a:schemeClr>
                </a:solidFill>
                <a:prstDash val="solid"/>
              </a:ln>
              <a:solidFill>
                <a:schemeClr val="accent3"/>
              </a:solidFill>
              <a:effectLst>
                <a:outerShdw blurRad="38100" dist="38100" dir="2700000" algn="tl">
                  <a:srgbClr val="000000">
                    <a:alpha val="43137"/>
                  </a:srgbClr>
                </a:outerShdw>
              </a:effectLst>
            </a:endParaRPr>
          </a:p>
          <a:p>
            <a:pPr algn="ctr"/>
            <a:r>
              <a:rPr lang="ru-RU" sz="2800" b="1" dirty="0" smtClean="0">
                <a:ln w="19050">
                  <a:solidFill>
                    <a:schemeClr val="tx2">
                      <a:tint val="1000"/>
                    </a:schemeClr>
                  </a:solidFill>
                  <a:prstDash val="solid"/>
                </a:ln>
                <a:solidFill>
                  <a:schemeClr val="bg1"/>
                </a:solidFill>
                <a:effectLst>
                  <a:outerShdw blurRad="38100" dist="38100" dir="2700000" algn="tl">
                    <a:srgbClr val="000000">
                      <a:alpha val="43137"/>
                    </a:srgbClr>
                  </a:outerShdw>
                </a:effectLst>
              </a:rPr>
              <a:t>Учитель  истории и обществознания</a:t>
            </a:r>
          </a:p>
          <a:p>
            <a:pPr algn="ctr"/>
            <a:r>
              <a:rPr lang="ru-RU" sz="2800" b="1" cap="none" spc="0" dirty="0" smtClean="0">
                <a:ln w="19050">
                  <a:solidFill>
                    <a:schemeClr val="tx2">
                      <a:tint val="1000"/>
                    </a:schemeClr>
                  </a:solidFill>
                  <a:prstDash val="solid"/>
                </a:ln>
                <a:solidFill>
                  <a:schemeClr val="bg1"/>
                </a:solidFill>
                <a:effectLst>
                  <a:outerShdw blurRad="38100" dist="38100" dir="2700000" algn="tl">
                    <a:srgbClr val="000000">
                      <a:alpha val="43137"/>
                    </a:srgbClr>
                  </a:outerShdw>
                </a:effectLst>
              </a:rPr>
              <a:t>Попова Татьяна </a:t>
            </a:r>
            <a:r>
              <a:rPr lang="ru-RU" sz="2800" b="1" cap="none" spc="0" dirty="0" smtClean="0">
                <a:ln w="19050">
                  <a:solidFill>
                    <a:schemeClr val="tx2">
                      <a:tint val="1000"/>
                    </a:schemeClr>
                  </a:solidFill>
                  <a:prstDash val="solid"/>
                </a:ln>
                <a:solidFill>
                  <a:schemeClr val="bg1"/>
                </a:solidFill>
                <a:effectLst>
                  <a:outerShdw blurRad="38100" dist="38100" dir="2700000" algn="tl">
                    <a:srgbClr val="000000">
                      <a:alpha val="43137"/>
                    </a:srgbClr>
                  </a:outerShdw>
                </a:effectLst>
              </a:rPr>
              <a:t>Петровна</a:t>
            </a:r>
            <a:endParaRPr lang="en-US" sz="2800" b="1" cap="none" spc="0" dirty="0" smtClean="0">
              <a:ln w="19050">
                <a:solidFill>
                  <a:schemeClr val="tx2">
                    <a:tint val="1000"/>
                  </a:schemeClr>
                </a:solidFill>
                <a:prstDash val="solid"/>
              </a:ln>
              <a:solidFill>
                <a:schemeClr val="bg1"/>
              </a:solidFill>
              <a:effectLst>
                <a:outerShdw blurRad="38100" dist="38100" dir="2700000" algn="tl">
                  <a:srgbClr val="000000">
                    <a:alpha val="43137"/>
                  </a:srgbClr>
                </a:outerShdw>
              </a:effectLst>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nodeType="click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set>
                                      <p:cBhvr>
                                        <p:cTn id="7" dur="455" fill="hold">
                                          <p:stCondLst>
                                            <p:cond delay="0"/>
                                          </p:stCondLst>
                                        </p:cTn>
                                        <p:tgtEl>
                                          <p:spTgt spid="4">
                                            <p:txEl>
                                              <p:pRg st="0" end="0"/>
                                            </p:txEl>
                                          </p:spTgt>
                                        </p:tgtEl>
                                        <p:attrNameLst>
                                          <p:attrName>style.rotation</p:attrName>
                                        </p:attrNameLst>
                                      </p:cBhvr>
                                      <p:to>
                                        <p:strVal val="-45.0"/>
                                      </p:to>
                                    </p:set>
                                    <p:anim calcmode="lin" valueType="num">
                                      <p:cBhvr>
                                        <p:cTn id="8" dur="455" fill="hold">
                                          <p:stCondLst>
                                            <p:cond delay="455"/>
                                          </p:stCondLst>
                                        </p:cTn>
                                        <p:tgtEl>
                                          <p:spTgt spid="4">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4">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5" presetClass="entr" presetSubtype="0" fill="hold"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 calcmode="lin" valueType="num">
                                      <p:cBhvr>
                                        <p:cTn id="16" dur="1500" decel="50000" fill="hold">
                                          <p:stCondLst>
                                            <p:cond delay="0"/>
                                          </p:stCondLst>
                                        </p:cTn>
                                        <p:tgtEl>
                                          <p:spTgt spid="4">
                                            <p:txEl>
                                              <p:pRg st="2" end="2"/>
                                            </p:txEl>
                                          </p:spTgt>
                                        </p:tgtEl>
                                        <p:attrNameLst>
                                          <p:attrName>style.rotation</p:attrName>
                                        </p:attrNameLst>
                                      </p:cBhvr>
                                      <p:tavLst>
                                        <p:tav tm="0">
                                          <p:val>
                                            <p:fltVal val="-90"/>
                                          </p:val>
                                        </p:tav>
                                        <p:tav tm="100000">
                                          <p:val>
                                            <p:fltVal val="0"/>
                                          </p:val>
                                        </p:tav>
                                      </p:tavLst>
                                    </p:anim>
                                    <p:anim calcmode="lin" valueType="num">
                                      <p:cBhvr>
                                        <p:cTn id="17" dur="1500" decel="50000" fill="hold">
                                          <p:stCondLst>
                                            <p:cond delay="0"/>
                                          </p:stCondLst>
                                        </p:cTn>
                                        <p:tgtEl>
                                          <p:spTgt spid="4">
                                            <p:txEl>
                                              <p:pRg st="2" end="2"/>
                                            </p:txEl>
                                          </p:spTgt>
                                        </p:tgtEl>
                                        <p:attrNameLst>
                                          <p:attrName>ppt_w</p:attrName>
                                        </p:attrNameLst>
                                      </p:cBhvr>
                                      <p:tavLst>
                                        <p:tav tm="0">
                                          <p:val>
                                            <p:strVal val="#ppt_w"/>
                                          </p:val>
                                        </p:tav>
                                        <p:tav tm="100000">
                                          <p:val>
                                            <p:strVal val="#ppt_w*.05"/>
                                          </p:val>
                                        </p:tav>
                                      </p:tavLst>
                                    </p:anim>
                                    <p:anim calcmode="lin" valueType="num">
                                      <p:cBhvr>
                                        <p:cTn id="18" dur="1500" accel="50000" fill="hold">
                                          <p:stCondLst>
                                            <p:cond delay="1500"/>
                                          </p:stCondLst>
                                        </p:cTn>
                                        <p:tgtEl>
                                          <p:spTgt spid="4">
                                            <p:txEl>
                                              <p:pRg st="2" end="2"/>
                                            </p:txEl>
                                          </p:spTgt>
                                        </p:tgtEl>
                                        <p:attrNameLst>
                                          <p:attrName>ppt_w</p:attrName>
                                        </p:attrNameLst>
                                      </p:cBhvr>
                                      <p:tavLst>
                                        <p:tav tm="0">
                                          <p:val>
                                            <p:strVal val="#ppt_w*.05"/>
                                          </p:val>
                                        </p:tav>
                                        <p:tav tm="100000">
                                          <p:val>
                                            <p:strVal val="#ppt_w"/>
                                          </p:val>
                                        </p:tav>
                                      </p:tavLst>
                                    </p:anim>
                                    <p:anim calcmode="lin" valueType="num">
                                      <p:cBhvr>
                                        <p:cTn id="19" dur="3000" fill="hold"/>
                                        <p:tgtEl>
                                          <p:spTgt spid="4">
                                            <p:txEl>
                                              <p:pRg st="2" end="2"/>
                                            </p:txEl>
                                          </p:spTgt>
                                        </p:tgtEl>
                                        <p:attrNameLst>
                                          <p:attrName>ppt_h</p:attrName>
                                        </p:attrNameLst>
                                      </p:cBhvr>
                                      <p:tavLst>
                                        <p:tav tm="0">
                                          <p:val>
                                            <p:strVal val="#ppt_h"/>
                                          </p:val>
                                        </p:tav>
                                        <p:tav tm="100000">
                                          <p:val>
                                            <p:strVal val="#ppt_h"/>
                                          </p:val>
                                        </p:tav>
                                      </p:tavLst>
                                    </p:anim>
                                    <p:anim calcmode="lin" valueType="num">
                                      <p:cBhvr>
                                        <p:cTn id="20" dur="1500" decel="50000" fill="hold">
                                          <p:stCondLst>
                                            <p:cond delay="0"/>
                                          </p:stCondLst>
                                        </p:cTn>
                                        <p:tgtEl>
                                          <p:spTgt spid="4">
                                            <p:txEl>
                                              <p:pRg st="2" end="2"/>
                                            </p:txEl>
                                          </p:spTgt>
                                        </p:tgtEl>
                                        <p:attrNameLst>
                                          <p:attrName>ppt_x</p:attrName>
                                        </p:attrNameLst>
                                      </p:cBhvr>
                                      <p:tavLst>
                                        <p:tav tm="0">
                                          <p:val>
                                            <p:strVal val="#ppt_x+.4"/>
                                          </p:val>
                                        </p:tav>
                                        <p:tav tm="100000">
                                          <p:val>
                                            <p:strVal val="#ppt_x"/>
                                          </p:val>
                                        </p:tav>
                                      </p:tavLst>
                                    </p:anim>
                                    <p:anim calcmode="lin" valueType="num">
                                      <p:cBhvr>
                                        <p:cTn id="21" dur="1500" decel="50000" fill="hold">
                                          <p:stCondLst>
                                            <p:cond delay="0"/>
                                          </p:stCondLst>
                                        </p:cTn>
                                        <p:tgtEl>
                                          <p:spTgt spid="4">
                                            <p:txEl>
                                              <p:pRg st="2" end="2"/>
                                            </p:txEl>
                                          </p:spTgt>
                                        </p:tgtEl>
                                        <p:attrNameLst>
                                          <p:attrName>ppt_y</p:attrName>
                                        </p:attrNameLst>
                                      </p:cBhvr>
                                      <p:tavLst>
                                        <p:tav tm="0">
                                          <p:val>
                                            <p:strVal val="#ppt_y-.2"/>
                                          </p:val>
                                        </p:tav>
                                        <p:tav tm="100000">
                                          <p:val>
                                            <p:strVal val="#ppt_y+.1"/>
                                          </p:val>
                                        </p:tav>
                                      </p:tavLst>
                                    </p:anim>
                                    <p:anim calcmode="lin" valueType="num">
                                      <p:cBhvr>
                                        <p:cTn id="22" dur="1500" accel="50000" fill="hold">
                                          <p:stCondLst>
                                            <p:cond delay="1500"/>
                                          </p:stCondLst>
                                        </p:cTn>
                                        <p:tgtEl>
                                          <p:spTgt spid="4">
                                            <p:txEl>
                                              <p:pRg st="2" end="2"/>
                                            </p:txEl>
                                          </p:spTgt>
                                        </p:tgtEl>
                                        <p:attrNameLst>
                                          <p:attrName>ppt_y</p:attrName>
                                        </p:attrNameLst>
                                      </p:cBhvr>
                                      <p:tavLst>
                                        <p:tav tm="0">
                                          <p:val>
                                            <p:strVal val="#ppt_y+.1"/>
                                          </p:val>
                                        </p:tav>
                                        <p:tav tm="100000">
                                          <p:val>
                                            <p:strVal val="#ppt_y"/>
                                          </p:val>
                                        </p:tav>
                                      </p:tavLst>
                                    </p:anim>
                                    <p:animEffect transition="in" filter="fade">
                                      <p:cBhvr>
                                        <p:cTn id="23" dur="3000" decel="50000">
                                          <p:stCondLst>
                                            <p:cond delay="0"/>
                                          </p:stCondLst>
                                        </p:cTn>
                                        <p:tgtEl>
                                          <p:spTgt spid="4">
                                            <p:txEl>
                                              <p:pRg st="2" end="2"/>
                                            </p:txEl>
                                          </p:spTgt>
                                        </p:tgtEl>
                                      </p:cBhvr>
                                    </p:animEffect>
                                  </p:childTnLst>
                                </p:cTn>
                              </p:par>
                              <p:par>
                                <p:cTn id="24" presetID="25" presetClass="entr" presetSubtype="0" fill="hold" nodeType="with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 calcmode="lin" valueType="num">
                                      <p:cBhvr>
                                        <p:cTn id="26" dur="1500" decel="50000" fill="hold">
                                          <p:stCondLst>
                                            <p:cond delay="0"/>
                                          </p:stCondLst>
                                        </p:cTn>
                                        <p:tgtEl>
                                          <p:spTgt spid="4">
                                            <p:txEl>
                                              <p:pRg st="3" end="3"/>
                                            </p:txEl>
                                          </p:spTgt>
                                        </p:tgtEl>
                                        <p:attrNameLst>
                                          <p:attrName>style.rotation</p:attrName>
                                        </p:attrNameLst>
                                      </p:cBhvr>
                                      <p:tavLst>
                                        <p:tav tm="0">
                                          <p:val>
                                            <p:fltVal val="-90"/>
                                          </p:val>
                                        </p:tav>
                                        <p:tav tm="100000">
                                          <p:val>
                                            <p:fltVal val="0"/>
                                          </p:val>
                                        </p:tav>
                                      </p:tavLst>
                                    </p:anim>
                                    <p:anim calcmode="lin" valueType="num">
                                      <p:cBhvr>
                                        <p:cTn id="27" dur="1500" decel="50000" fill="hold">
                                          <p:stCondLst>
                                            <p:cond delay="0"/>
                                          </p:stCondLst>
                                        </p:cTn>
                                        <p:tgtEl>
                                          <p:spTgt spid="4">
                                            <p:txEl>
                                              <p:pRg st="3" end="3"/>
                                            </p:txEl>
                                          </p:spTgt>
                                        </p:tgtEl>
                                        <p:attrNameLst>
                                          <p:attrName>ppt_w</p:attrName>
                                        </p:attrNameLst>
                                      </p:cBhvr>
                                      <p:tavLst>
                                        <p:tav tm="0">
                                          <p:val>
                                            <p:strVal val="#ppt_w"/>
                                          </p:val>
                                        </p:tav>
                                        <p:tav tm="100000">
                                          <p:val>
                                            <p:strVal val="#ppt_w*.05"/>
                                          </p:val>
                                        </p:tav>
                                      </p:tavLst>
                                    </p:anim>
                                    <p:anim calcmode="lin" valueType="num">
                                      <p:cBhvr>
                                        <p:cTn id="28" dur="1500" accel="50000" fill="hold">
                                          <p:stCondLst>
                                            <p:cond delay="1500"/>
                                          </p:stCondLst>
                                        </p:cTn>
                                        <p:tgtEl>
                                          <p:spTgt spid="4">
                                            <p:txEl>
                                              <p:pRg st="3" end="3"/>
                                            </p:txEl>
                                          </p:spTgt>
                                        </p:tgtEl>
                                        <p:attrNameLst>
                                          <p:attrName>ppt_w</p:attrName>
                                        </p:attrNameLst>
                                      </p:cBhvr>
                                      <p:tavLst>
                                        <p:tav tm="0">
                                          <p:val>
                                            <p:strVal val="#ppt_w*.05"/>
                                          </p:val>
                                        </p:tav>
                                        <p:tav tm="100000">
                                          <p:val>
                                            <p:strVal val="#ppt_w"/>
                                          </p:val>
                                        </p:tav>
                                      </p:tavLst>
                                    </p:anim>
                                    <p:anim calcmode="lin" valueType="num">
                                      <p:cBhvr>
                                        <p:cTn id="29" dur="3000" fill="hold"/>
                                        <p:tgtEl>
                                          <p:spTgt spid="4">
                                            <p:txEl>
                                              <p:pRg st="3" end="3"/>
                                            </p:txEl>
                                          </p:spTgt>
                                        </p:tgtEl>
                                        <p:attrNameLst>
                                          <p:attrName>ppt_h</p:attrName>
                                        </p:attrNameLst>
                                      </p:cBhvr>
                                      <p:tavLst>
                                        <p:tav tm="0">
                                          <p:val>
                                            <p:strVal val="#ppt_h"/>
                                          </p:val>
                                        </p:tav>
                                        <p:tav tm="100000">
                                          <p:val>
                                            <p:strVal val="#ppt_h"/>
                                          </p:val>
                                        </p:tav>
                                      </p:tavLst>
                                    </p:anim>
                                    <p:anim calcmode="lin" valueType="num">
                                      <p:cBhvr>
                                        <p:cTn id="30" dur="1500" decel="50000" fill="hold">
                                          <p:stCondLst>
                                            <p:cond delay="0"/>
                                          </p:stCondLst>
                                        </p:cTn>
                                        <p:tgtEl>
                                          <p:spTgt spid="4">
                                            <p:txEl>
                                              <p:pRg st="3" end="3"/>
                                            </p:txEl>
                                          </p:spTgt>
                                        </p:tgtEl>
                                        <p:attrNameLst>
                                          <p:attrName>ppt_x</p:attrName>
                                        </p:attrNameLst>
                                      </p:cBhvr>
                                      <p:tavLst>
                                        <p:tav tm="0">
                                          <p:val>
                                            <p:strVal val="#ppt_x+.4"/>
                                          </p:val>
                                        </p:tav>
                                        <p:tav tm="100000">
                                          <p:val>
                                            <p:strVal val="#ppt_x"/>
                                          </p:val>
                                        </p:tav>
                                      </p:tavLst>
                                    </p:anim>
                                    <p:anim calcmode="lin" valueType="num">
                                      <p:cBhvr>
                                        <p:cTn id="31" dur="1500" decel="50000" fill="hold">
                                          <p:stCondLst>
                                            <p:cond delay="0"/>
                                          </p:stCondLst>
                                        </p:cTn>
                                        <p:tgtEl>
                                          <p:spTgt spid="4">
                                            <p:txEl>
                                              <p:pRg st="3" end="3"/>
                                            </p:txEl>
                                          </p:spTgt>
                                        </p:tgtEl>
                                        <p:attrNameLst>
                                          <p:attrName>ppt_y</p:attrName>
                                        </p:attrNameLst>
                                      </p:cBhvr>
                                      <p:tavLst>
                                        <p:tav tm="0">
                                          <p:val>
                                            <p:strVal val="#ppt_y-.2"/>
                                          </p:val>
                                        </p:tav>
                                        <p:tav tm="100000">
                                          <p:val>
                                            <p:strVal val="#ppt_y+.1"/>
                                          </p:val>
                                        </p:tav>
                                      </p:tavLst>
                                    </p:anim>
                                    <p:anim calcmode="lin" valueType="num">
                                      <p:cBhvr>
                                        <p:cTn id="32" dur="1500" accel="50000" fill="hold">
                                          <p:stCondLst>
                                            <p:cond delay="1500"/>
                                          </p:stCondLst>
                                        </p:cTn>
                                        <p:tgtEl>
                                          <p:spTgt spid="4">
                                            <p:txEl>
                                              <p:pRg st="3" end="3"/>
                                            </p:txEl>
                                          </p:spTgt>
                                        </p:tgtEl>
                                        <p:attrNameLst>
                                          <p:attrName>ppt_y</p:attrName>
                                        </p:attrNameLst>
                                      </p:cBhvr>
                                      <p:tavLst>
                                        <p:tav tm="0">
                                          <p:val>
                                            <p:strVal val="#ppt_y+.1"/>
                                          </p:val>
                                        </p:tav>
                                        <p:tav tm="100000">
                                          <p:val>
                                            <p:strVal val="#ppt_y"/>
                                          </p:val>
                                        </p:tav>
                                      </p:tavLst>
                                    </p:anim>
                                    <p:animEffect transition="in" filter="fade">
                                      <p:cBhvr>
                                        <p:cTn id="33" dur="3000" decel="50000">
                                          <p:stCondLst>
                                            <p:cond delay="0"/>
                                          </p:stCondLst>
                                        </p:cTn>
                                        <p:tgtEl>
                                          <p:spTgt spid="4">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5" presetClass="entr" presetSubtype="0" fill="hold" grpId="0" nodeType="click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p:cTn id="38" dur="10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39" dur="10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40" dur="1000" accel="50000" fill="hold">
                                          <p:stCondLst>
                                            <p:cond delay="1000"/>
                                          </p:stCondLst>
                                        </p:cTn>
                                        <p:tgtEl>
                                          <p:spTgt spid="2"/>
                                        </p:tgtEl>
                                        <p:attrNameLst>
                                          <p:attrName>ppt_w</p:attrName>
                                        </p:attrNameLst>
                                      </p:cBhvr>
                                      <p:tavLst>
                                        <p:tav tm="0">
                                          <p:val>
                                            <p:strVal val="#ppt_w*.05"/>
                                          </p:val>
                                        </p:tav>
                                        <p:tav tm="100000">
                                          <p:val>
                                            <p:strVal val="#ppt_w"/>
                                          </p:val>
                                        </p:tav>
                                      </p:tavLst>
                                    </p:anim>
                                    <p:anim calcmode="lin" valueType="num">
                                      <p:cBhvr>
                                        <p:cTn id="41" dur="2000" fill="hold"/>
                                        <p:tgtEl>
                                          <p:spTgt spid="2"/>
                                        </p:tgtEl>
                                        <p:attrNameLst>
                                          <p:attrName>ppt_h</p:attrName>
                                        </p:attrNameLst>
                                      </p:cBhvr>
                                      <p:tavLst>
                                        <p:tav tm="0">
                                          <p:val>
                                            <p:strVal val="#ppt_h"/>
                                          </p:val>
                                        </p:tav>
                                        <p:tav tm="100000">
                                          <p:val>
                                            <p:strVal val="#ppt_h"/>
                                          </p:val>
                                        </p:tav>
                                      </p:tavLst>
                                    </p:anim>
                                    <p:anim calcmode="lin" valueType="num">
                                      <p:cBhvr>
                                        <p:cTn id="42" dur="10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43" dur="10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44" dur="1000" accel="50000" fill="hold">
                                          <p:stCondLst>
                                            <p:cond delay="1000"/>
                                          </p:stCondLst>
                                        </p:cTn>
                                        <p:tgtEl>
                                          <p:spTgt spid="2"/>
                                        </p:tgtEl>
                                        <p:attrNameLst>
                                          <p:attrName>ppt_y</p:attrName>
                                        </p:attrNameLst>
                                      </p:cBhvr>
                                      <p:tavLst>
                                        <p:tav tm="0">
                                          <p:val>
                                            <p:strVal val="#ppt_y+.1"/>
                                          </p:val>
                                        </p:tav>
                                        <p:tav tm="100000">
                                          <p:val>
                                            <p:strVal val="#ppt_y"/>
                                          </p:val>
                                        </p:tav>
                                      </p:tavLst>
                                    </p:anim>
                                    <p:animEffect transition="in" filter="fade">
                                      <p:cBhvr>
                                        <p:cTn id="45" dur="2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endParaRPr lang="ru-RU" sz="3200" dirty="0"/>
          </a:p>
        </p:txBody>
      </p:sp>
      <p:sp>
        <p:nvSpPr>
          <p:cNvPr id="8" name="Содержимое 7"/>
          <p:cNvSpPr>
            <a:spLocks noGrp="1"/>
          </p:cNvSpPr>
          <p:nvPr>
            <p:ph sz="half" idx="1"/>
          </p:nvPr>
        </p:nvSpPr>
        <p:spPr/>
        <p:txBody>
          <a:bodyPr>
            <a:normAutofit fontScale="77500" lnSpcReduction="20000"/>
          </a:bodyPr>
          <a:lstStyle/>
          <a:p>
            <a:endParaRPr lang="ru-RU" dirty="0" smtClean="0"/>
          </a:p>
          <a:p>
            <a:endParaRPr lang="ru-RU" dirty="0" smtClean="0"/>
          </a:p>
          <a:p>
            <a:r>
              <a:rPr lang="ru-RU" dirty="0" smtClean="0"/>
              <a:t>Бабенко Владимир Дмитриевич</a:t>
            </a:r>
          </a:p>
          <a:p>
            <a:r>
              <a:rPr lang="ru-RU" dirty="0" smtClean="0"/>
              <a:t>Губернатор в 1991-1995 гг.</a:t>
            </a:r>
          </a:p>
          <a:p>
            <a:r>
              <a:rPr lang="ru-RU" dirty="0" smtClean="0"/>
              <a:t> </a:t>
            </a:r>
          </a:p>
          <a:p>
            <a:r>
              <a:rPr lang="ru-RU" dirty="0" smtClean="0"/>
              <a:t>(1931-1996) - врач-хирург, первый глава администрации Тамбовской области в 1991-1995 гг. Уроженец Рязанской области. Окончил Рязанский мединститут. </a:t>
            </a:r>
          </a:p>
          <a:p>
            <a:r>
              <a:rPr lang="ru-RU" dirty="0" smtClean="0"/>
              <a:t>В 1954-1960 гг. - работал врачом-хирургом в Мордовии.</a:t>
            </a:r>
          </a:p>
          <a:p>
            <a:endParaRPr lang="ru-RU" dirty="0"/>
          </a:p>
        </p:txBody>
      </p:sp>
      <p:sp>
        <p:nvSpPr>
          <p:cNvPr id="10" name="Содержимое 9"/>
          <p:cNvSpPr>
            <a:spLocks noGrp="1"/>
          </p:cNvSpPr>
          <p:nvPr>
            <p:ph sz="half" idx="2"/>
          </p:nvPr>
        </p:nvSpPr>
        <p:spPr/>
        <p:txBody>
          <a:bodyPr>
            <a:normAutofit fontScale="77500" lnSpcReduction="20000"/>
          </a:bodyPr>
          <a:lstStyle/>
          <a:p>
            <a:endParaRPr lang="ru-RU" dirty="0" smtClean="0"/>
          </a:p>
          <a:p>
            <a:r>
              <a:rPr lang="ru-RU" dirty="0" smtClean="0"/>
              <a:t> В 1960-1991 гг. - в лечебно-профилактических учреждениях Тамбова: врач-хирург областной больницы; зав. отделением 2-ой городской больницы, </a:t>
            </a:r>
          </a:p>
          <a:p>
            <a:r>
              <a:rPr lang="ru-RU" dirty="0" smtClean="0"/>
              <a:t>с 1977 г.- главный врач Тамбовской областной больницы. Удостоен звания "Заслуженный врач Российской Федерации". </a:t>
            </a:r>
          </a:p>
          <a:p>
            <a:r>
              <a:rPr lang="ru-RU" dirty="0" smtClean="0"/>
              <a:t>В 1990 г. - депутат Верховного Совета РФ. В 1991 г. Указом президента РФ назначен главой администрации Тамбовской области.</a:t>
            </a:r>
          </a:p>
          <a:p>
            <a:endParaRPr lang="ru-RU" dirty="0"/>
          </a:p>
        </p:txBody>
      </p:sp>
      <p:sp>
        <p:nvSpPr>
          <p:cNvPr id="6" name="Прямоугольник 5"/>
          <p:cNvSpPr/>
          <p:nvPr/>
        </p:nvSpPr>
        <p:spPr>
          <a:xfrm>
            <a:off x="428596" y="214291"/>
            <a:ext cx="8429684"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Губернаторы  Тамбовской области</a:t>
            </a:r>
            <a:r>
              <a:rPr sz="3600" b="1" cap="none" spc="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XX </a:t>
            </a:r>
            <a:r>
              <a:rPr lang="ru-RU"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r>
              <a:rPr sz="3600" b="1" cap="none" spc="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ru-RU"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начала </a:t>
            </a:r>
            <a:r>
              <a:rPr sz="3600" b="1" cap="none" spc="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XXI</a:t>
            </a:r>
            <a:r>
              <a:rPr lang="ru-RU"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века</a:t>
            </a:r>
            <a:endParaRPr lang="ru-RU"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0" fill="hold"/>
                                        <p:tgtEl>
                                          <p:spTgt spid="6">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5000" fill="hold"/>
                                        <p:tgtEl>
                                          <p:spTgt spid="6">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5000" fill="hold"/>
                                        <p:tgtEl>
                                          <p:spTgt spid="6">
                                            <p:txEl>
                                              <p:pRg st="0" end="0"/>
                                            </p:txEl>
                                          </p:spTgt>
                                        </p:tgtEl>
                                        <p:attrNameLst>
                                          <p:attrName>ppt_y</p:attrName>
                                        </p:attrNameLst>
                                      </p:cBhvr>
                                      <p:tavLst>
                                        <p:tav tm="0">
                                          <p:val>
                                            <p:strVal val="#ppt_y"/>
                                          </p:val>
                                        </p:tav>
                                        <p:tav tm="100000">
                                          <p:val>
                                            <p:strVal val="#ppt_y"/>
                                          </p:val>
                                        </p:tav>
                                      </p:tavLst>
                                    </p:anim>
                                    <p:animEffect transition="in" filter="fade">
                                      <p:cBhvr>
                                        <p:cTn id="10" dur="50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 calcmode="lin" valueType="num">
                                      <p:cBhvr>
                                        <p:cTn id="15" dur="1500" decel="50000" fill="hold">
                                          <p:stCondLst>
                                            <p:cond delay="0"/>
                                          </p:stCondLst>
                                        </p:cTn>
                                        <p:tgtEl>
                                          <p:spTgt spid="8">
                                            <p:txEl>
                                              <p:pRg st="2" end="2"/>
                                            </p:txEl>
                                          </p:spTgt>
                                        </p:tgtEl>
                                        <p:attrNameLst>
                                          <p:attrName>style.rotation</p:attrName>
                                        </p:attrNameLst>
                                      </p:cBhvr>
                                      <p:tavLst>
                                        <p:tav tm="0">
                                          <p:val>
                                            <p:fltVal val="-90"/>
                                          </p:val>
                                        </p:tav>
                                        <p:tav tm="100000">
                                          <p:val>
                                            <p:fltVal val="0"/>
                                          </p:val>
                                        </p:tav>
                                      </p:tavLst>
                                    </p:anim>
                                    <p:anim calcmode="lin" valueType="num">
                                      <p:cBhvr>
                                        <p:cTn id="16" dur="1500" decel="50000" fill="hold">
                                          <p:stCondLst>
                                            <p:cond delay="0"/>
                                          </p:stCondLst>
                                        </p:cTn>
                                        <p:tgtEl>
                                          <p:spTgt spid="8">
                                            <p:txEl>
                                              <p:pRg st="2" end="2"/>
                                            </p:txEl>
                                          </p:spTgt>
                                        </p:tgtEl>
                                        <p:attrNameLst>
                                          <p:attrName>ppt_w</p:attrName>
                                        </p:attrNameLst>
                                      </p:cBhvr>
                                      <p:tavLst>
                                        <p:tav tm="0">
                                          <p:val>
                                            <p:strVal val="#ppt_w"/>
                                          </p:val>
                                        </p:tav>
                                        <p:tav tm="100000">
                                          <p:val>
                                            <p:strVal val="#ppt_w*.05"/>
                                          </p:val>
                                        </p:tav>
                                      </p:tavLst>
                                    </p:anim>
                                    <p:anim calcmode="lin" valueType="num">
                                      <p:cBhvr>
                                        <p:cTn id="17" dur="1500" accel="50000" fill="hold">
                                          <p:stCondLst>
                                            <p:cond delay="1500"/>
                                          </p:stCondLst>
                                        </p:cTn>
                                        <p:tgtEl>
                                          <p:spTgt spid="8">
                                            <p:txEl>
                                              <p:pRg st="2" end="2"/>
                                            </p:txEl>
                                          </p:spTgt>
                                        </p:tgtEl>
                                        <p:attrNameLst>
                                          <p:attrName>ppt_w</p:attrName>
                                        </p:attrNameLst>
                                      </p:cBhvr>
                                      <p:tavLst>
                                        <p:tav tm="0">
                                          <p:val>
                                            <p:strVal val="#ppt_w*.05"/>
                                          </p:val>
                                        </p:tav>
                                        <p:tav tm="100000">
                                          <p:val>
                                            <p:strVal val="#ppt_w"/>
                                          </p:val>
                                        </p:tav>
                                      </p:tavLst>
                                    </p:anim>
                                    <p:anim calcmode="lin" valueType="num">
                                      <p:cBhvr>
                                        <p:cTn id="18" dur="3000" fill="hold"/>
                                        <p:tgtEl>
                                          <p:spTgt spid="8">
                                            <p:txEl>
                                              <p:pRg st="2" end="2"/>
                                            </p:txEl>
                                          </p:spTgt>
                                        </p:tgtEl>
                                        <p:attrNameLst>
                                          <p:attrName>ppt_h</p:attrName>
                                        </p:attrNameLst>
                                      </p:cBhvr>
                                      <p:tavLst>
                                        <p:tav tm="0">
                                          <p:val>
                                            <p:strVal val="#ppt_h"/>
                                          </p:val>
                                        </p:tav>
                                        <p:tav tm="100000">
                                          <p:val>
                                            <p:strVal val="#ppt_h"/>
                                          </p:val>
                                        </p:tav>
                                      </p:tavLst>
                                    </p:anim>
                                    <p:anim calcmode="lin" valueType="num">
                                      <p:cBhvr>
                                        <p:cTn id="19" dur="1500" decel="50000" fill="hold">
                                          <p:stCondLst>
                                            <p:cond delay="0"/>
                                          </p:stCondLst>
                                        </p:cTn>
                                        <p:tgtEl>
                                          <p:spTgt spid="8">
                                            <p:txEl>
                                              <p:pRg st="2" end="2"/>
                                            </p:txEl>
                                          </p:spTgt>
                                        </p:tgtEl>
                                        <p:attrNameLst>
                                          <p:attrName>ppt_x</p:attrName>
                                        </p:attrNameLst>
                                      </p:cBhvr>
                                      <p:tavLst>
                                        <p:tav tm="0">
                                          <p:val>
                                            <p:strVal val="#ppt_x+.4"/>
                                          </p:val>
                                        </p:tav>
                                        <p:tav tm="100000">
                                          <p:val>
                                            <p:strVal val="#ppt_x"/>
                                          </p:val>
                                        </p:tav>
                                      </p:tavLst>
                                    </p:anim>
                                    <p:anim calcmode="lin" valueType="num">
                                      <p:cBhvr>
                                        <p:cTn id="20" dur="1500" decel="50000" fill="hold">
                                          <p:stCondLst>
                                            <p:cond delay="0"/>
                                          </p:stCondLst>
                                        </p:cTn>
                                        <p:tgtEl>
                                          <p:spTgt spid="8">
                                            <p:txEl>
                                              <p:pRg st="2" end="2"/>
                                            </p:txEl>
                                          </p:spTgt>
                                        </p:tgtEl>
                                        <p:attrNameLst>
                                          <p:attrName>ppt_y</p:attrName>
                                        </p:attrNameLst>
                                      </p:cBhvr>
                                      <p:tavLst>
                                        <p:tav tm="0">
                                          <p:val>
                                            <p:strVal val="#ppt_y-.2"/>
                                          </p:val>
                                        </p:tav>
                                        <p:tav tm="100000">
                                          <p:val>
                                            <p:strVal val="#ppt_y+.1"/>
                                          </p:val>
                                        </p:tav>
                                      </p:tavLst>
                                    </p:anim>
                                    <p:anim calcmode="lin" valueType="num">
                                      <p:cBhvr>
                                        <p:cTn id="21" dur="1500" accel="50000" fill="hold">
                                          <p:stCondLst>
                                            <p:cond delay="1500"/>
                                          </p:stCondLst>
                                        </p:cTn>
                                        <p:tgtEl>
                                          <p:spTgt spid="8">
                                            <p:txEl>
                                              <p:pRg st="2" end="2"/>
                                            </p:txEl>
                                          </p:spTgt>
                                        </p:tgtEl>
                                        <p:attrNameLst>
                                          <p:attrName>ppt_y</p:attrName>
                                        </p:attrNameLst>
                                      </p:cBhvr>
                                      <p:tavLst>
                                        <p:tav tm="0">
                                          <p:val>
                                            <p:strVal val="#ppt_y+.1"/>
                                          </p:val>
                                        </p:tav>
                                        <p:tav tm="100000">
                                          <p:val>
                                            <p:strVal val="#ppt_y"/>
                                          </p:val>
                                        </p:tav>
                                      </p:tavLst>
                                    </p:anim>
                                    <p:animEffect transition="in" filter="fade">
                                      <p:cBhvr>
                                        <p:cTn id="22" dur="3000" decel="50000">
                                          <p:stCondLst>
                                            <p:cond delay="0"/>
                                          </p:stCondLst>
                                        </p:cTn>
                                        <p:tgtEl>
                                          <p:spTgt spid="8">
                                            <p:txEl>
                                              <p:pRg st="2" end="2"/>
                                            </p:txEl>
                                          </p:spTgt>
                                        </p:tgtEl>
                                      </p:cBhvr>
                                    </p:animEffect>
                                  </p:childTnLst>
                                </p:cTn>
                              </p:par>
                              <p:par>
                                <p:cTn id="23" presetID="25" presetClass="entr" presetSubtype="0" fill="hold" nodeType="with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p:cTn id="25" dur="1500" decel="50000" fill="hold">
                                          <p:stCondLst>
                                            <p:cond delay="0"/>
                                          </p:stCondLst>
                                        </p:cTn>
                                        <p:tgtEl>
                                          <p:spTgt spid="8">
                                            <p:txEl>
                                              <p:pRg st="3" end="3"/>
                                            </p:txEl>
                                          </p:spTgt>
                                        </p:tgtEl>
                                        <p:attrNameLst>
                                          <p:attrName>style.rotation</p:attrName>
                                        </p:attrNameLst>
                                      </p:cBhvr>
                                      <p:tavLst>
                                        <p:tav tm="0">
                                          <p:val>
                                            <p:fltVal val="-90"/>
                                          </p:val>
                                        </p:tav>
                                        <p:tav tm="100000">
                                          <p:val>
                                            <p:fltVal val="0"/>
                                          </p:val>
                                        </p:tav>
                                      </p:tavLst>
                                    </p:anim>
                                    <p:anim calcmode="lin" valueType="num">
                                      <p:cBhvr>
                                        <p:cTn id="26" dur="1500" decel="50000" fill="hold">
                                          <p:stCondLst>
                                            <p:cond delay="0"/>
                                          </p:stCondLst>
                                        </p:cTn>
                                        <p:tgtEl>
                                          <p:spTgt spid="8">
                                            <p:txEl>
                                              <p:pRg st="3" end="3"/>
                                            </p:txEl>
                                          </p:spTgt>
                                        </p:tgtEl>
                                        <p:attrNameLst>
                                          <p:attrName>ppt_w</p:attrName>
                                        </p:attrNameLst>
                                      </p:cBhvr>
                                      <p:tavLst>
                                        <p:tav tm="0">
                                          <p:val>
                                            <p:strVal val="#ppt_w"/>
                                          </p:val>
                                        </p:tav>
                                        <p:tav tm="100000">
                                          <p:val>
                                            <p:strVal val="#ppt_w*.05"/>
                                          </p:val>
                                        </p:tav>
                                      </p:tavLst>
                                    </p:anim>
                                    <p:anim calcmode="lin" valueType="num">
                                      <p:cBhvr>
                                        <p:cTn id="27" dur="1500" accel="50000" fill="hold">
                                          <p:stCondLst>
                                            <p:cond delay="1500"/>
                                          </p:stCondLst>
                                        </p:cTn>
                                        <p:tgtEl>
                                          <p:spTgt spid="8">
                                            <p:txEl>
                                              <p:pRg st="3" end="3"/>
                                            </p:txEl>
                                          </p:spTgt>
                                        </p:tgtEl>
                                        <p:attrNameLst>
                                          <p:attrName>ppt_w</p:attrName>
                                        </p:attrNameLst>
                                      </p:cBhvr>
                                      <p:tavLst>
                                        <p:tav tm="0">
                                          <p:val>
                                            <p:strVal val="#ppt_w*.05"/>
                                          </p:val>
                                        </p:tav>
                                        <p:tav tm="100000">
                                          <p:val>
                                            <p:strVal val="#ppt_w"/>
                                          </p:val>
                                        </p:tav>
                                      </p:tavLst>
                                    </p:anim>
                                    <p:anim calcmode="lin" valueType="num">
                                      <p:cBhvr>
                                        <p:cTn id="28" dur="3000" fill="hold"/>
                                        <p:tgtEl>
                                          <p:spTgt spid="8">
                                            <p:txEl>
                                              <p:pRg st="3" end="3"/>
                                            </p:txEl>
                                          </p:spTgt>
                                        </p:tgtEl>
                                        <p:attrNameLst>
                                          <p:attrName>ppt_h</p:attrName>
                                        </p:attrNameLst>
                                      </p:cBhvr>
                                      <p:tavLst>
                                        <p:tav tm="0">
                                          <p:val>
                                            <p:strVal val="#ppt_h"/>
                                          </p:val>
                                        </p:tav>
                                        <p:tav tm="100000">
                                          <p:val>
                                            <p:strVal val="#ppt_h"/>
                                          </p:val>
                                        </p:tav>
                                      </p:tavLst>
                                    </p:anim>
                                    <p:anim calcmode="lin" valueType="num">
                                      <p:cBhvr>
                                        <p:cTn id="29" dur="1500" decel="50000" fill="hold">
                                          <p:stCondLst>
                                            <p:cond delay="0"/>
                                          </p:stCondLst>
                                        </p:cTn>
                                        <p:tgtEl>
                                          <p:spTgt spid="8">
                                            <p:txEl>
                                              <p:pRg st="3" end="3"/>
                                            </p:txEl>
                                          </p:spTgt>
                                        </p:tgtEl>
                                        <p:attrNameLst>
                                          <p:attrName>ppt_x</p:attrName>
                                        </p:attrNameLst>
                                      </p:cBhvr>
                                      <p:tavLst>
                                        <p:tav tm="0">
                                          <p:val>
                                            <p:strVal val="#ppt_x+.4"/>
                                          </p:val>
                                        </p:tav>
                                        <p:tav tm="100000">
                                          <p:val>
                                            <p:strVal val="#ppt_x"/>
                                          </p:val>
                                        </p:tav>
                                      </p:tavLst>
                                    </p:anim>
                                    <p:anim calcmode="lin" valueType="num">
                                      <p:cBhvr>
                                        <p:cTn id="30" dur="1500" decel="50000" fill="hold">
                                          <p:stCondLst>
                                            <p:cond delay="0"/>
                                          </p:stCondLst>
                                        </p:cTn>
                                        <p:tgtEl>
                                          <p:spTgt spid="8">
                                            <p:txEl>
                                              <p:pRg st="3" end="3"/>
                                            </p:txEl>
                                          </p:spTgt>
                                        </p:tgtEl>
                                        <p:attrNameLst>
                                          <p:attrName>ppt_y</p:attrName>
                                        </p:attrNameLst>
                                      </p:cBhvr>
                                      <p:tavLst>
                                        <p:tav tm="0">
                                          <p:val>
                                            <p:strVal val="#ppt_y-.2"/>
                                          </p:val>
                                        </p:tav>
                                        <p:tav tm="100000">
                                          <p:val>
                                            <p:strVal val="#ppt_y+.1"/>
                                          </p:val>
                                        </p:tav>
                                      </p:tavLst>
                                    </p:anim>
                                    <p:anim calcmode="lin" valueType="num">
                                      <p:cBhvr>
                                        <p:cTn id="31" dur="1500" accel="50000" fill="hold">
                                          <p:stCondLst>
                                            <p:cond delay="1500"/>
                                          </p:stCondLst>
                                        </p:cTn>
                                        <p:tgtEl>
                                          <p:spTgt spid="8">
                                            <p:txEl>
                                              <p:pRg st="3" end="3"/>
                                            </p:txEl>
                                          </p:spTgt>
                                        </p:tgtEl>
                                        <p:attrNameLst>
                                          <p:attrName>ppt_y</p:attrName>
                                        </p:attrNameLst>
                                      </p:cBhvr>
                                      <p:tavLst>
                                        <p:tav tm="0">
                                          <p:val>
                                            <p:strVal val="#ppt_y+.1"/>
                                          </p:val>
                                        </p:tav>
                                        <p:tav tm="100000">
                                          <p:val>
                                            <p:strVal val="#ppt_y"/>
                                          </p:val>
                                        </p:tav>
                                      </p:tavLst>
                                    </p:anim>
                                    <p:animEffect transition="in" filter="fade">
                                      <p:cBhvr>
                                        <p:cTn id="32" dur="3000" decel="50000">
                                          <p:stCondLst>
                                            <p:cond delay="0"/>
                                          </p:stCondLst>
                                        </p:cTn>
                                        <p:tgtEl>
                                          <p:spTgt spid="8">
                                            <p:txEl>
                                              <p:pRg st="3" end="3"/>
                                            </p:txEl>
                                          </p:spTgt>
                                        </p:tgtEl>
                                      </p:cBhvr>
                                    </p:animEffect>
                                  </p:childTnLst>
                                </p:cTn>
                              </p:par>
                              <p:par>
                                <p:cTn id="33" presetID="25" presetClass="entr" presetSubtype="0" fill="hold" nodeType="with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 calcmode="lin" valueType="num">
                                      <p:cBhvr>
                                        <p:cTn id="35" dur="1500" decel="50000" fill="hold">
                                          <p:stCondLst>
                                            <p:cond delay="0"/>
                                          </p:stCondLst>
                                        </p:cTn>
                                        <p:tgtEl>
                                          <p:spTgt spid="8">
                                            <p:txEl>
                                              <p:pRg st="4" end="4"/>
                                            </p:txEl>
                                          </p:spTgt>
                                        </p:tgtEl>
                                        <p:attrNameLst>
                                          <p:attrName>style.rotation</p:attrName>
                                        </p:attrNameLst>
                                      </p:cBhvr>
                                      <p:tavLst>
                                        <p:tav tm="0">
                                          <p:val>
                                            <p:fltVal val="-90"/>
                                          </p:val>
                                        </p:tav>
                                        <p:tav tm="100000">
                                          <p:val>
                                            <p:fltVal val="0"/>
                                          </p:val>
                                        </p:tav>
                                      </p:tavLst>
                                    </p:anim>
                                    <p:anim calcmode="lin" valueType="num">
                                      <p:cBhvr>
                                        <p:cTn id="36" dur="1500" decel="50000" fill="hold">
                                          <p:stCondLst>
                                            <p:cond delay="0"/>
                                          </p:stCondLst>
                                        </p:cTn>
                                        <p:tgtEl>
                                          <p:spTgt spid="8">
                                            <p:txEl>
                                              <p:pRg st="4" end="4"/>
                                            </p:txEl>
                                          </p:spTgt>
                                        </p:tgtEl>
                                        <p:attrNameLst>
                                          <p:attrName>ppt_w</p:attrName>
                                        </p:attrNameLst>
                                      </p:cBhvr>
                                      <p:tavLst>
                                        <p:tav tm="0">
                                          <p:val>
                                            <p:strVal val="#ppt_w"/>
                                          </p:val>
                                        </p:tav>
                                        <p:tav tm="100000">
                                          <p:val>
                                            <p:strVal val="#ppt_w*.05"/>
                                          </p:val>
                                        </p:tav>
                                      </p:tavLst>
                                    </p:anim>
                                    <p:anim calcmode="lin" valueType="num">
                                      <p:cBhvr>
                                        <p:cTn id="37" dur="1500" accel="50000" fill="hold">
                                          <p:stCondLst>
                                            <p:cond delay="1500"/>
                                          </p:stCondLst>
                                        </p:cTn>
                                        <p:tgtEl>
                                          <p:spTgt spid="8">
                                            <p:txEl>
                                              <p:pRg st="4" end="4"/>
                                            </p:txEl>
                                          </p:spTgt>
                                        </p:tgtEl>
                                        <p:attrNameLst>
                                          <p:attrName>ppt_w</p:attrName>
                                        </p:attrNameLst>
                                      </p:cBhvr>
                                      <p:tavLst>
                                        <p:tav tm="0">
                                          <p:val>
                                            <p:strVal val="#ppt_w*.05"/>
                                          </p:val>
                                        </p:tav>
                                        <p:tav tm="100000">
                                          <p:val>
                                            <p:strVal val="#ppt_w"/>
                                          </p:val>
                                        </p:tav>
                                      </p:tavLst>
                                    </p:anim>
                                    <p:anim calcmode="lin" valueType="num">
                                      <p:cBhvr>
                                        <p:cTn id="38" dur="3000" fill="hold"/>
                                        <p:tgtEl>
                                          <p:spTgt spid="8">
                                            <p:txEl>
                                              <p:pRg st="4" end="4"/>
                                            </p:txEl>
                                          </p:spTgt>
                                        </p:tgtEl>
                                        <p:attrNameLst>
                                          <p:attrName>ppt_h</p:attrName>
                                        </p:attrNameLst>
                                      </p:cBhvr>
                                      <p:tavLst>
                                        <p:tav tm="0">
                                          <p:val>
                                            <p:strVal val="#ppt_h"/>
                                          </p:val>
                                        </p:tav>
                                        <p:tav tm="100000">
                                          <p:val>
                                            <p:strVal val="#ppt_h"/>
                                          </p:val>
                                        </p:tav>
                                      </p:tavLst>
                                    </p:anim>
                                    <p:anim calcmode="lin" valueType="num">
                                      <p:cBhvr>
                                        <p:cTn id="39" dur="1500" decel="50000" fill="hold">
                                          <p:stCondLst>
                                            <p:cond delay="0"/>
                                          </p:stCondLst>
                                        </p:cTn>
                                        <p:tgtEl>
                                          <p:spTgt spid="8">
                                            <p:txEl>
                                              <p:pRg st="4" end="4"/>
                                            </p:txEl>
                                          </p:spTgt>
                                        </p:tgtEl>
                                        <p:attrNameLst>
                                          <p:attrName>ppt_x</p:attrName>
                                        </p:attrNameLst>
                                      </p:cBhvr>
                                      <p:tavLst>
                                        <p:tav tm="0">
                                          <p:val>
                                            <p:strVal val="#ppt_x+.4"/>
                                          </p:val>
                                        </p:tav>
                                        <p:tav tm="100000">
                                          <p:val>
                                            <p:strVal val="#ppt_x"/>
                                          </p:val>
                                        </p:tav>
                                      </p:tavLst>
                                    </p:anim>
                                    <p:anim calcmode="lin" valueType="num">
                                      <p:cBhvr>
                                        <p:cTn id="40" dur="1500" decel="50000" fill="hold">
                                          <p:stCondLst>
                                            <p:cond delay="0"/>
                                          </p:stCondLst>
                                        </p:cTn>
                                        <p:tgtEl>
                                          <p:spTgt spid="8">
                                            <p:txEl>
                                              <p:pRg st="4" end="4"/>
                                            </p:txEl>
                                          </p:spTgt>
                                        </p:tgtEl>
                                        <p:attrNameLst>
                                          <p:attrName>ppt_y</p:attrName>
                                        </p:attrNameLst>
                                      </p:cBhvr>
                                      <p:tavLst>
                                        <p:tav tm="0">
                                          <p:val>
                                            <p:strVal val="#ppt_y-.2"/>
                                          </p:val>
                                        </p:tav>
                                        <p:tav tm="100000">
                                          <p:val>
                                            <p:strVal val="#ppt_y+.1"/>
                                          </p:val>
                                        </p:tav>
                                      </p:tavLst>
                                    </p:anim>
                                    <p:anim calcmode="lin" valueType="num">
                                      <p:cBhvr>
                                        <p:cTn id="41" dur="1500" accel="50000" fill="hold">
                                          <p:stCondLst>
                                            <p:cond delay="1500"/>
                                          </p:stCondLst>
                                        </p:cTn>
                                        <p:tgtEl>
                                          <p:spTgt spid="8">
                                            <p:txEl>
                                              <p:pRg st="4" end="4"/>
                                            </p:txEl>
                                          </p:spTgt>
                                        </p:tgtEl>
                                        <p:attrNameLst>
                                          <p:attrName>ppt_y</p:attrName>
                                        </p:attrNameLst>
                                      </p:cBhvr>
                                      <p:tavLst>
                                        <p:tav tm="0">
                                          <p:val>
                                            <p:strVal val="#ppt_y+.1"/>
                                          </p:val>
                                        </p:tav>
                                        <p:tav tm="100000">
                                          <p:val>
                                            <p:strVal val="#ppt_y"/>
                                          </p:val>
                                        </p:tav>
                                      </p:tavLst>
                                    </p:anim>
                                    <p:animEffect transition="in" filter="fade">
                                      <p:cBhvr>
                                        <p:cTn id="42" dur="3000" decel="50000">
                                          <p:stCondLst>
                                            <p:cond delay="0"/>
                                          </p:stCondLst>
                                        </p:cTn>
                                        <p:tgtEl>
                                          <p:spTgt spid="8">
                                            <p:txEl>
                                              <p:pRg st="4" end="4"/>
                                            </p:txEl>
                                          </p:spTgt>
                                        </p:tgtEl>
                                      </p:cBhvr>
                                    </p:animEffect>
                                  </p:childTnLst>
                                </p:cTn>
                              </p:par>
                              <p:par>
                                <p:cTn id="43" presetID="25" presetClass="entr" presetSubtype="0" fill="hold" nodeType="withEffect">
                                  <p:stCondLst>
                                    <p:cond delay="0"/>
                                  </p:stCondLst>
                                  <p:childTnLst>
                                    <p:set>
                                      <p:cBhvr>
                                        <p:cTn id="44" dur="1" fill="hold">
                                          <p:stCondLst>
                                            <p:cond delay="0"/>
                                          </p:stCondLst>
                                        </p:cTn>
                                        <p:tgtEl>
                                          <p:spTgt spid="8">
                                            <p:txEl>
                                              <p:pRg st="5" end="5"/>
                                            </p:txEl>
                                          </p:spTgt>
                                        </p:tgtEl>
                                        <p:attrNameLst>
                                          <p:attrName>style.visibility</p:attrName>
                                        </p:attrNameLst>
                                      </p:cBhvr>
                                      <p:to>
                                        <p:strVal val="visible"/>
                                      </p:to>
                                    </p:set>
                                    <p:anim calcmode="lin" valueType="num">
                                      <p:cBhvr>
                                        <p:cTn id="45" dur="1500" decel="50000" fill="hold">
                                          <p:stCondLst>
                                            <p:cond delay="0"/>
                                          </p:stCondLst>
                                        </p:cTn>
                                        <p:tgtEl>
                                          <p:spTgt spid="8">
                                            <p:txEl>
                                              <p:pRg st="5" end="5"/>
                                            </p:txEl>
                                          </p:spTgt>
                                        </p:tgtEl>
                                        <p:attrNameLst>
                                          <p:attrName>style.rotation</p:attrName>
                                        </p:attrNameLst>
                                      </p:cBhvr>
                                      <p:tavLst>
                                        <p:tav tm="0">
                                          <p:val>
                                            <p:fltVal val="-90"/>
                                          </p:val>
                                        </p:tav>
                                        <p:tav tm="100000">
                                          <p:val>
                                            <p:fltVal val="0"/>
                                          </p:val>
                                        </p:tav>
                                      </p:tavLst>
                                    </p:anim>
                                    <p:anim calcmode="lin" valueType="num">
                                      <p:cBhvr>
                                        <p:cTn id="46" dur="1500" decel="50000" fill="hold">
                                          <p:stCondLst>
                                            <p:cond delay="0"/>
                                          </p:stCondLst>
                                        </p:cTn>
                                        <p:tgtEl>
                                          <p:spTgt spid="8">
                                            <p:txEl>
                                              <p:pRg st="5" end="5"/>
                                            </p:txEl>
                                          </p:spTgt>
                                        </p:tgtEl>
                                        <p:attrNameLst>
                                          <p:attrName>ppt_w</p:attrName>
                                        </p:attrNameLst>
                                      </p:cBhvr>
                                      <p:tavLst>
                                        <p:tav tm="0">
                                          <p:val>
                                            <p:strVal val="#ppt_w"/>
                                          </p:val>
                                        </p:tav>
                                        <p:tav tm="100000">
                                          <p:val>
                                            <p:strVal val="#ppt_w*.05"/>
                                          </p:val>
                                        </p:tav>
                                      </p:tavLst>
                                    </p:anim>
                                    <p:anim calcmode="lin" valueType="num">
                                      <p:cBhvr>
                                        <p:cTn id="47" dur="1500" accel="50000" fill="hold">
                                          <p:stCondLst>
                                            <p:cond delay="1500"/>
                                          </p:stCondLst>
                                        </p:cTn>
                                        <p:tgtEl>
                                          <p:spTgt spid="8">
                                            <p:txEl>
                                              <p:pRg st="5" end="5"/>
                                            </p:txEl>
                                          </p:spTgt>
                                        </p:tgtEl>
                                        <p:attrNameLst>
                                          <p:attrName>ppt_w</p:attrName>
                                        </p:attrNameLst>
                                      </p:cBhvr>
                                      <p:tavLst>
                                        <p:tav tm="0">
                                          <p:val>
                                            <p:strVal val="#ppt_w*.05"/>
                                          </p:val>
                                        </p:tav>
                                        <p:tav tm="100000">
                                          <p:val>
                                            <p:strVal val="#ppt_w"/>
                                          </p:val>
                                        </p:tav>
                                      </p:tavLst>
                                    </p:anim>
                                    <p:anim calcmode="lin" valueType="num">
                                      <p:cBhvr>
                                        <p:cTn id="48" dur="3000" fill="hold"/>
                                        <p:tgtEl>
                                          <p:spTgt spid="8">
                                            <p:txEl>
                                              <p:pRg st="5" end="5"/>
                                            </p:txEl>
                                          </p:spTgt>
                                        </p:tgtEl>
                                        <p:attrNameLst>
                                          <p:attrName>ppt_h</p:attrName>
                                        </p:attrNameLst>
                                      </p:cBhvr>
                                      <p:tavLst>
                                        <p:tav tm="0">
                                          <p:val>
                                            <p:strVal val="#ppt_h"/>
                                          </p:val>
                                        </p:tav>
                                        <p:tav tm="100000">
                                          <p:val>
                                            <p:strVal val="#ppt_h"/>
                                          </p:val>
                                        </p:tav>
                                      </p:tavLst>
                                    </p:anim>
                                    <p:anim calcmode="lin" valueType="num">
                                      <p:cBhvr>
                                        <p:cTn id="49" dur="1500" decel="50000" fill="hold">
                                          <p:stCondLst>
                                            <p:cond delay="0"/>
                                          </p:stCondLst>
                                        </p:cTn>
                                        <p:tgtEl>
                                          <p:spTgt spid="8">
                                            <p:txEl>
                                              <p:pRg st="5" end="5"/>
                                            </p:txEl>
                                          </p:spTgt>
                                        </p:tgtEl>
                                        <p:attrNameLst>
                                          <p:attrName>ppt_x</p:attrName>
                                        </p:attrNameLst>
                                      </p:cBhvr>
                                      <p:tavLst>
                                        <p:tav tm="0">
                                          <p:val>
                                            <p:strVal val="#ppt_x+.4"/>
                                          </p:val>
                                        </p:tav>
                                        <p:tav tm="100000">
                                          <p:val>
                                            <p:strVal val="#ppt_x"/>
                                          </p:val>
                                        </p:tav>
                                      </p:tavLst>
                                    </p:anim>
                                    <p:anim calcmode="lin" valueType="num">
                                      <p:cBhvr>
                                        <p:cTn id="50" dur="1500" decel="50000" fill="hold">
                                          <p:stCondLst>
                                            <p:cond delay="0"/>
                                          </p:stCondLst>
                                        </p:cTn>
                                        <p:tgtEl>
                                          <p:spTgt spid="8">
                                            <p:txEl>
                                              <p:pRg st="5" end="5"/>
                                            </p:txEl>
                                          </p:spTgt>
                                        </p:tgtEl>
                                        <p:attrNameLst>
                                          <p:attrName>ppt_y</p:attrName>
                                        </p:attrNameLst>
                                      </p:cBhvr>
                                      <p:tavLst>
                                        <p:tav tm="0">
                                          <p:val>
                                            <p:strVal val="#ppt_y-.2"/>
                                          </p:val>
                                        </p:tav>
                                        <p:tav tm="100000">
                                          <p:val>
                                            <p:strVal val="#ppt_y+.1"/>
                                          </p:val>
                                        </p:tav>
                                      </p:tavLst>
                                    </p:anim>
                                    <p:anim calcmode="lin" valueType="num">
                                      <p:cBhvr>
                                        <p:cTn id="51" dur="1500" accel="50000" fill="hold">
                                          <p:stCondLst>
                                            <p:cond delay="1500"/>
                                          </p:stCondLst>
                                        </p:cTn>
                                        <p:tgtEl>
                                          <p:spTgt spid="8">
                                            <p:txEl>
                                              <p:pRg st="5" end="5"/>
                                            </p:txEl>
                                          </p:spTgt>
                                        </p:tgtEl>
                                        <p:attrNameLst>
                                          <p:attrName>ppt_y</p:attrName>
                                        </p:attrNameLst>
                                      </p:cBhvr>
                                      <p:tavLst>
                                        <p:tav tm="0">
                                          <p:val>
                                            <p:strVal val="#ppt_y+.1"/>
                                          </p:val>
                                        </p:tav>
                                        <p:tav tm="100000">
                                          <p:val>
                                            <p:strVal val="#ppt_y"/>
                                          </p:val>
                                        </p:tav>
                                      </p:tavLst>
                                    </p:anim>
                                    <p:animEffect transition="in" filter="fade">
                                      <p:cBhvr>
                                        <p:cTn id="52" dur="3000" decel="50000">
                                          <p:stCondLst>
                                            <p:cond delay="0"/>
                                          </p:stCondLst>
                                        </p:cTn>
                                        <p:tgtEl>
                                          <p:spTgt spid="8">
                                            <p:txEl>
                                              <p:pRg st="5" end="5"/>
                                            </p:txEl>
                                          </p:spTgt>
                                        </p:tgtEl>
                                      </p:cBhvr>
                                    </p:animEffect>
                                  </p:childTnLst>
                                </p:cTn>
                              </p:par>
                              <p:par>
                                <p:cTn id="53" presetID="25" presetClass="entr" presetSubtype="0" fill="hold" nodeType="withEffect">
                                  <p:stCondLst>
                                    <p:cond delay="0"/>
                                  </p:stCondLst>
                                  <p:childTnLst>
                                    <p:set>
                                      <p:cBhvr>
                                        <p:cTn id="54" dur="1" fill="hold">
                                          <p:stCondLst>
                                            <p:cond delay="0"/>
                                          </p:stCondLst>
                                        </p:cTn>
                                        <p:tgtEl>
                                          <p:spTgt spid="8">
                                            <p:txEl>
                                              <p:pRg st="6" end="6"/>
                                            </p:txEl>
                                          </p:spTgt>
                                        </p:tgtEl>
                                        <p:attrNameLst>
                                          <p:attrName>style.visibility</p:attrName>
                                        </p:attrNameLst>
                                      </p:cBhvr>
                                      <p:to>
                                        <p:strVal val="visible"/>
                                      </p:to>
                                    </p:set>
                                    <p:anim calcmode="lin" valueType="num">
                                      <p:cBhvr>
                                        <p:cTn id="55" dur="1500" decel="50000" fill="hold">
                                          <p:stCondLst>
                                            <p:cond delay="0"/>
                                          </p:stCondLst>
                                        </p:cTn>
                                        <p:tgtEl>
                                          <p:spTgt spid="8">
                                            <p:txEl>
                                              <p:pRg st="6" end="6"/>
                                            </p:txEl>
                                          </p:spTgt>
                                        </p:tgtEl>
                                        <p:attrNameLst>
                                          <p:attrName>style.rotation</p:attrName>
                                        </p:attrNameLst>
                                      </p:cBhvr>
                                      <p:tavLst>
                                        <p:tav tm="0">
                                          <p:val>
                                            <p:fltVal val="-90"/>
                                          </p:val>
                                        </p:tav>
                                        <p:tav tm="100000">
                                          <p:val>
                                            <p:fltVal val="0"/>
                                          </p:val>
                                        </p:tav>
                                      </p:tavLst>
                                    </p:anim>
                                    <p:anim calcmode="lin" valueType="num">
                                      <p:cBhvr>
                                        <p:cTn id="56" dur="1500" decel="50000" fill="hold">
                                          <p:stCondLst>
                                            <p:cond delay="0"/>
                                          </p:stCondLst>
                                        </p:cTn>
                                        <p:tgtEl>
                                          <p:spTgt spid="8">
                                            <p:txEl>
                                              <p:pRg st="6" end="6"/>
                                            </p:txEl>
                                          </p:spTgt>
                                        </p:tgtEl>
                                        <p:attrNameLst>
                                          <p:attrName>ppt_w</p:attrName>
                                        </p:attrNameLst>
                                      </p:cBhvr>
                                      <p:tavLst>
                                        <p:tav tm="0">
                                          <p:val>
                                            <p:strVal val="#ppt_w"/>
                                          </p:val>
                                        </p:tav>
                                        <p:tav tm="100000">
                                          <p:val>
                                            <p:strVal val="#ppt_w*.05"/>
                                          </p:val>
                                        </p:tav>
                                      </p:tavLst>
                                    </p:anim>
                                    <p:anim calcmode="lin" valueType="num">
                                      <p:cBhvr>
                                        <p:cTn id="57" dur="1500" accel="50000" fill="hold">
                                          <p:stCondLst>
                                            <p:cond delay="1500"/>
                                          </p:stCondLst>
                                        </p:cTn>
                                        <p:tgtEl>
                                          <p:spTgt spid="8">
                                            <p:txEl>
                                              <p:pRg st="6" end="6"/>
                                            </p:txEl>
                                          </p:spTgt>
                                        </p:tgtEl>
                                        <p:attrNameLst>
                                          <p:attrName>ppt_w</p:attrName>
                                        </p:attrNameLst>
                                      </p:cBhvr>
                                      <p:tavLst>
                                        <p:tav tm="0">
                                          <p:val>
                                            <p:strVal val="#ppt_w*.05"/>
                                          </p:val>
                                        </p:tav>
                                        <p:tav tm="100000">
                                          <p:val>
                                            <p:strVal val="#ppt_w"/>
                                          </p:val>
                                        </p:tav>
                                      </p:tavLst>
                                    </p:anim>
                                    <p:anim calcmode="lin" valueType="num">
                                      <p:cBhvr>
                                        <p:cTn id="58" dur="3000" fill="hold"/>
                                        <p:tgtEl>
                                          <p:spTgt spid="8">
                                            <p:txEl>
                                              <p:pRg st="6" end="6"/>
                                            </p:txEl>
                                          </p:spTgt>
                                        </p:tgtEl>
                                        <p:attrNameLst>
                                          <p:attrName>ppt_h</p:attrName>
                                        </p:attrNameLst>
                                      </p:cBhvr>
                                      <p:tavLst>
                                        <p:tav tm="0">
                                          <p:val>
                                            <p:strVal val="#ppt_h"/>
                                          </p:val>
                                        </p:tav>
                                        <p:tav tm="100000">
                                          <p:val>
                                            <p:strVal val="#ppt_h"/>
                                          </p:val>
                                        </p:tav>
                                      </p:tavLst>
                                    </p:anim>
                                    <p:anim calcmode="lin" valueType="num">
                                      <p:cBhvr>
                                        <p:cTn id="59" dur="1500" decel="50000" fill="hold">
                                          <p:stCondLst>
                                            <p:cond delay="0"/>
                                          </p:stCondLst>
                                        </p:cTn>
                                        <p:tgtEl>
                                          <p:spTgt spid="8">
                                            <p:txEl>
                                              <p:pRg st="6" end="6"/>
                                            </p:txEl>
                                          </p:spTgt>
                                        </p:tgtEl>
                                        <p:attrNameLst>
                                          <p:attrName>ppt_x</p:attrName>
                                        </p:attrNameLst>
                                      </p:cBhvr>
                                      <p:tavLst>
                                        <p:tav tm="0">
                                          <p:val>
                                            <p:strVal val="#ppt_x+.4"/>
                                          </p:val>
                                        </p:tav>
                                        <p:tav tm="100000">
                                          <p:val>
                                            <p:strVal val="#ppt_x"/>
                                          </p:val>
                                        </p:tav>
                                      </p:tavLst>
                                    </p:anim>
                                    <p:anim calcmode="lin" valueType="num">
                                      <p:cBhvr>
                                        <p:cTn id="60" dur="1500" decel="50000" fill="hold">
                                          <p:stCondLst>
                                            <p:cond delay="0"/>
                                          </p:stCondLst>
                                        </p:cTn>
                                        <p:tgtEl>
                                          <p:spTgt spid="8">
                                            <p:txEl>
                                              <p:pRg st="6" end="6"/>
                                            </p:txEl>
                                          </p:spTgt>
                                        </p:tgtEl>
                                        <p:attrNameLst>
                                          <p:attrName>ppt_y</p:attrName>
                                        </p:attrNameLst>
                                      </p:cBhvr>
                                      <p:tavLst>
                                        <p:tav tm="0">
                                          <p:val>
                                            <p:strVal val="#ppt_y-.2"/>
                                          </p:val>
                                        </p:tav>
                                        <p:tav tm="100000">
                                          <p:val>
                                            <p:strVal val="#ppt_y+.1"/>
                                          </p:val>
                                        </p:tav>
                                      </p:tavLst>
                                    </p:anim>
                                    <p:anim calcmode="lin" valueType="num">
                                      <p:cBhvr>
                                        <p:cTn id="61" dur="1500" accel="50000" fill="hold">
                                          <p:stCondLst>
                                            <p:cond delay="1500"/>
                                          </p:stCondLst>
                                        </p:cTn>
                                        <p:tgtEl>
                                          <p:spTgt spid="8">
                                            <p:txEl>
                                              <p:pRg st="6" end="6"/>
                                            </p:txEl>
                                          </p:spTgt>
                                        </p:tgtEl>
                                        <p:attrNameLst>
                                          <p:attrName>ppt_y</p:attrName>
                                        </p:attrNameLst>
                                      </p:cBhvr>
                                      <p:tavLst>
                                        <p:tav tm="0">
                                          <p:val>
                                            <p:strVal val="#ppt_y+.1"/>
                                          </p:val>
                                        </p:tav>
                                        <p:tav tm="100000">
                                          <p:val>
                                            <p:strVal val="#ppt_y"/>
                                          </p:val>
                                        </p:tav>
                                      </p:tavLst>
                                    </p:anim>
                                    <p:animEffect transition="in" filter="fade">
                                      <p:cBhvr>
                                        <p:cTn id="62" dur="3000" decel="50000">
                                          <p:stCondLst>
                                            <p:cond delay="0"/>
                                          </p:stCondLst>
                                        </p:cTn>
                                        <p:tgtEl>
                                          <p:spTgt spid="8">
                                            <p:txEl>
                                              <p:pRg st="6" end="6"/>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5" presetClass="entr" presetSubtype="0" fill="hold" nodeType="clickEffect">
                                  <p:stCondLst>
                                    <p:cond delay="0"/>
                                  </p:stCondLst>
                                  <p:childTnLst>
                                    <p:set>
                                      <p:cBhvr>
                                        <p:cTn id="66" dur="1" fill="hold">
                                          <p:stCondLst>
                                            <p:cond delay="0"/>
                                          </p:stCondLst>
                                        </p:cTn>
                                        <p:tgtEl>
                                          <p:spTgt spid="10">
                                            <p:txEl>
                                              <p:pRg st="1" end="1"/>
                                            </p:txEl>
                                          </p:spTgt>
                                        </p:tgtEl>
                                        <p:attrNameLst>
                                          <p:attrName>style.visibility</p:attrName>
                                        </p:attrNameLst>
                                      </p:cBhvr>
                                      <p:to>
                                        <p:strVal val="visible"/>
                                      </p:to>
                                    </p:set>
                                    <p:anim calcmode="lin" valueType="num">
                                      <p:cBhvr>
                                        <p:cTn id="67" dur="1500" decel="50000" fill="hold">
                                          <p:stCondLst>
                                            <p:cond delay="0"/>
                                          </p:stCondLst>
                                        </p:cTn>
                                        <p:tgtEl>
                                          <p:spTgt spid="10">
                                            <p:txEl>
                                              <p:pRg st="1" end="1"/>
                                            </p:txEl>
                                          </p:spTgt>
                                        </p:tgtEl>
                                        <p:attrNameLst>
                                          <p:attrName>style.rotation</p:attrName>
                                        </p:attrNameLst>
                                      </p:cBhvr>
                                      <p:tavLst>
                                        <p:tav tm="0">
                                          <p:val>
                                            <p:fltVal val="-90"/>
                                          </p:val>
                                        </p:tav>
                                        <p:tav tm="100000">
                                          <p:val>
                                            <p:fltVal val="0"/>
                                          </p:val>
                                        </p:tav>
                                      </p:tavLst>
                                    </p:anim>
                                    <p:anim calcmode="lin" valueType="num">
                                      <p:cBhvr>
                                        <p:cTn id="68" dur="1500" decel="50000" fill="hold">
                                          <p:stCondLst>
                                            <p:cond delay="0"/>
                                          </p:stCondLst>
                                        </p:cTn>
                                        <p:tgtEl>
                                          <p:spTgt spid="10">
                                            <p:txEl>
                                              <p:pRg st="1" end="1"/>
                                            </p:txEl>
                                          </p:spTgt>
                                        </p:tgtEl>
                                        <p:attrNameLst>
                                          <p:attrName>ppt_w</p:attrName>
                                        </p:attrNameLst>
                                      </p:cBhvr>
                                      <p:tavLst>
                                        <p:tav tm="0">
                                          <p:val>
                                            <p:strVal val="#ppt_w"/>
                                          </p:val>
                                        </p:tav>
                                        <p:tav tm="100000">
                                          <p:val>
                                            <p:strVal val="#ppt_w*.05"/>
                                          </p:val>
                                        </p:tav>
                                      </p:tavLst>
                                    </p:anim>
                                    <p:anim calcmode="lin" valueType="num">
                                      <p:cBhvr>
                                        <p:cTn id="69" dur="1500" accel="50000" fill="hold">
                                          <p:stCondLst>
                                            <p:cond delay="1500"/>
                                          </p:stCondLst>
                                        </p:cTn>
                                        <p:tgtEl>
                                          <p:spTgt spid="10">
                                            <p:txEl>
                                              <p:pRg st="1" end="1"/>
                                            </p:txEl>
                                          </p:spTgt>
                                        </p:tgtEl>
                                        <p:attrNameLst>
                                          <p:attrName>ppt_w</p:attrName>
                                        </p:attrNameLst>
                                      </p:cBhvr>
                                      <p:tavLst>
                                        <p:tav tm="0">
                                          <p:val>
                                            <p:strVal val="#ppt_w*.05"/>
                                          </p:val>
                                        </p:tav>
                                        <p:tav tm="100000">
                                          <p:val>
                                            <p:strVal val="#ppt_w"/>
                                          </p:val>
                                        </p:tav>
                                      </p:tavLst>
                                    </p:anim>
                                    <p:anim calcmode="lin" valueType="num">
                                      <p:cBhvr>
                                        <p:cTn id="70" dur="3000" fill="hold"/>
                                        <p:tgtEl>
                                          <p:spTgt spid="10">
                                            <p:txEl>
                                              <p:pRg st="1" end="1"/>
                                            </p:txEl>
                                          </p:spTgt>
                                        </p:tgtEl>
                                        <p:attrNameLst>
                                          <p:attrName>ppt_h</p:attrName>
                                        </p:attrNameLst>
                                      </p:cBhvr>
                                      <p:tavLst>
                                        <p:tav tm="0">
                                          <p:val>
                                            <p:strVal val="#ppt_h"/>
                                          </p:val>
                                        </p:tav>
                                        <p:tav tm="100000">
                                          <p:val>
                                            <p:strVal val="#ppt_h"/>
                                          </p:val>
                                        </p:tav>
                                      </p:tavLst>
                                    </p:anim>
                                    <p:anim calcmode="lin" valueType="num">
                                      <p:cBhvr>
                                        <p:cTn id="71" dur="1500" decel="50000" fill="hold">
                                          <p:stCondLst>
                                            <p:cond delay="0"/>
                                          </p:stCondLst>
                                        </p:cTn>
                                        <p:tgtEl>
                                          <p:spTgt spid="10">
                                            <p:txEl>
                                              <p:pRg st="1" end="1"/>
                                            </p:txEl>
                                          </p:spTgt>
                                        </p:tgtEl>
                                        <p:attrNameLst>
                                          <p:attrName>ppt_x</p:attrName>
                                        </p:attrNameLst>
                                      </p:cBhvr>
                                      <p:tavLst>
                                        <p:tav tm="0">
                                          <p:val>
                                            <p:strVal val="#ppt_x+.4"/>
                                          </p:val>
                                        </p:tav>
                                        <p:tav tm="100000">
                                          <p:val>
                                            <p:strVal val="#ppt_x"/>
                                          </p:val>
                                        </p:tav>
                                      </p:tavLst>
                                    </p:anim>
                                    <p:anim calcmode="lin" valueType="num">
                                      <p:cBhvr>
                                        <p:cTn id="72" dur="1500" decel="50000" fill="hold">
                                          <p:stCondLst>
                                            <p:cond delay="0"/>
                                          </p:stCondLst>
                                        </p:cTn>
                                        <p:tgtEl>
                                          <p:spTgt spid="10">
                                            <p:txEl>
                                              <p:pRg st="1" end="1"/>
                                            </p:txEl>
                                          </p:spTgt>
                                        </p:tgtEl>
                                        <p:attrNameLst>
                                          <p:attrName>ppt_y</p:attrName>
                                        </p:attrNameLst>
                                      </p:cBhvr>
                                      <p:tavLst>
                                        <p:tav tm="0">
                                          <p:val>
                                            <p:strVal val="#ppt_y-.2"/>
                                          </p:val>
                                        </p:tav>
                                        <p:tav tm="100000">
                                          <p:val>
                                            <p:strVal val="#ppt_y+.1"/>
                                          </p:val>
                                        </p:tav>
                                      </p:tavLst>
                                    </p:anim>
                                    <p:anim calcmode="lin" valueType="num">
                                      <p:cBhvr>
                                        <p:cTn id="73" dur="1500" accel="50000" fill="hold">
                                          <p:stCondLst>
                                            <p:cond delay="1500"/>
                                          </p:stCondLst>
                                        </p:cTn>
                                        <p:tgtEl>
                                          <p:spTgt spid="10">
                                            <p:txEl>
                                              <p:pRg st="1" end="1"/>
                                            </p:txEl>
                                          </p:spTgt>
                                        </p:tgtEl>
                                        <p:attrNameLst>
                                          <p:attrName>ppt_y</p:attrName>
                                        </p:attrNameLst>
                                      </p:cBhvr>
                                      <p:tavLst>
                                        <p:tav tm="0">
                                          <p:val>
                                            <p:strVal val="#ppt_y+.1"/>
                                          </p:val>
                                        </p:tav>
                                        <p:tav tm="100000">
                                          <p:val>
                                            <p:strVal val="#ppt_y"/>
                                          </p:val>
                                        </p:tav>
                                      </p:tavLst>
                                    </p:anim>
                                    <p:animEffect transition="in" filter="fade">
                                      <p:cBhvr>
                                        <p:cTn id="74" dur="3000" decel="50000">
                                          <p:stCondLst>
                                            <p:cond delay="0"/>
                                          </p:stCondLst>
                                        </p:cTn>
                                        <p:tgtEl>
                                          <p:spTgt spid="10">
                                            <p:txEl>
                                              <p:pRg st="1" end="1"/>
                                            </p:txEl>
                                          </p:spTgt>
                                        </p:tgtEl>
                                      </p:cBhvr>
                                    </p:animEffect>
                                  </p:childTnLst>
                                </p:cTn>
                              </p:par>
                              <p:par>
                                <p:cTn id="75" presetID="25" presetClass="entr" presetSubtype="0" fill="hold" nodeType="withEffect">
                                  <p:stCondLst>
                                    <p:cond delay="0"/>
                                  </p:stCondLst>
                                  <p:childTnLst>
                                    <p:set>
                                      <p:cBhvr>
                                        <p:cTn id="76" dur="1" fill="hold">
                                          <p:stCondLst>
                                            <p:cond delay="0"/>
                                          </p:stCondLst>
                                        </p:cTn>
                                        <p:tgtEl>
                                          <p:spTgt spid="10">
                                            <p:txEl>
                                              <p:pRg st="2" end="2"/>
                                            </p:txEl>
                                          </p:spTgt>
                                        </p:tgtEl>
                                        <p:attrNameLst>
                                          <p:attrName>style.visibility</p:attrName>
                                        </p:attrNameLst>
                                      </p:cBhvr>
                                      <p:to>
                                        <p:strVal val="visible"/>
                                      </p:to>
                                    </p:set>
                                    <p:anim calcmode="lin" valueType="num">
                                      <p:cBhvr>
                                        <p:cTn id="77" dur="1500" decel="50000" fill="hold">
                                          <p:stCondLst>
                                            <p:cond delay="0"/>
                                          </p:stCondLst>
                                        </p:cTn>
                                        <p:tgtEl>
                                          <p:spTgt spid="10">
                                            <p:txEl>
                                              <p:pRg st="2" end="2"/>
                                            </p:txEl>
                                          </p:spTgt>
                                        </p:tgtEl>
                                        <p:attrNameLst>
                                          <p:attrName>style.rotation</p:attrName>
                                        </p:attrNameLst>
                                      </p:cBhvr>
                                      <p:tavLst>
                                        <p:tav tm="0">
                                          <p:val>
                                            <p:fltVal val="-90"/>
                                          </p:val>
                                        </p:tav>
                                        <p:tav tm="100000">
                                          <p:val>
                                            <p:fltVal val="0"/>
                                          </p:val>
                                        </p:tav>
                                      </p:tavLst>
                                    </p:anim>
                                    <p:anim calcmode="lin" valueType="num">
                                      <p:cBhvr>
                                        <p:cTn id="78" dur="1500" decel="50000" fill="hold">
                                          <p:stCondLst>
                                            <p:cond delay="0"/>
                                          </p:stCondLst>
                                        </p:cTn>
                                        <p:tgtEl>
                                          <p:spTgt spid="10">
                                            <p:txEl>
                                              <p:pRg st="2" end="2"/>
                                            </p:txEl>
                                          </p:spTgt>
                                        </p:tgtEl>
                                        <p:attrNameLst>
                                          <p:attrName>ppt_w</p:attrName>
                                        </p:attrNameLst>
                                      </p:cBhvr>
                                      <p:tavLst>
                                        <p:tav tm="0">
                                          <p:val>
                                            <p:strVal val="#ppt_w"/>
                                          </p:val>
                                        </p:tav>
                                        <p:tav tm="100000">
                                          <p:val>
                                            <p:strVal val="#ppt_w*.05"/>
                                          </p:val>
                                        </p:tav>
                                      </p:tavLst>
                                    </p:anim>
                                    <p:anim calcmode="lin" valueType="num">
                                      <p:cBhvr>
                                        <p:cTn id="79" dur="1500" accel="50000" fill="hold">
                                          <p:stCondLst>
                                            <p:cond delay="1500"/>
                                          </p:stCondLst>
                                        </p:cTn>
                                        <p:tgtEl>
                                          <p:spTgt spid="10">
                                            <p:txEl>
                                              <p:pRg st="2" end="2"/>
                                            </p:txEl>
                                          </p:spTgt>
                                        </p:tgtEl>
                                        <p:attrNameLst>
                                          <p:attrName>ppt_w</p:attrName>
                                        </p:attrNameLst>
                                      </p:cBhvr>
                                      <p:tavLst>
                                        <p:tav tm="0">
                                          <p:val>
                                            <p:strVal val="#ppt_w*.05"/>
                                          </p:val>
                                        </p:tav>
                                        <p:tav tm="100000">
                                          <p:val>
                                            <p:strVal val="#ppt_w"/>
                                          </p:val>
                                        </p:tav>
                                      </p:tavLst>
                                    </p:anim>
                                    <p:anim calcmode="lin" valueType="num">
                                      <p:cBhvr>
                                        <p:cTn id="80" dur="3000" fill="hold"/>
                                        <p:tgtEl>
                                          <p:spTgt spid="10">
                                            <p:txEl>
                                              <p:pRg st="2" end="2"/>
                                            </p:txEl>
                                          </p:spTgt>
                                        </p:tgtEl>
                                        <p:attrNameLst>
                                          <p:attrName>ppt_h</p:attrName>
                                        </p:attrNameLst>
                                      </p:cBhvr>
                                      <p:tavLst>
                                        <p:tav tm="0">
                                          <p:val>
                                            <p:strVal val="#ppt_h"/>
                                          </p:val>
                                        </p:tav>
                                        <p:tav tm="100000">
                                          <p:val>
                                            <p:strVal val="#ppt_h"/>
                                          </p:val>
                                        </p:tav>
                                      </p:tavLst>
                                    </p:anim>
                                    <p:anim calcmode="lin" valueType="num">
                                      <p:cBhvr>
                                        <p:cTn id="81" dur="1500" decel="50000" fill="hold">
                                          <p:stCondLst>
                                            <p:cond delay="0"/>
                                          </p:stCondLst>
                                        </p:cTn>
                                        <p:tgtEl>
                                          <p:spTgt spid="10">
                                            <p:txEl>
                                              <p:pRg st="2" end="2"/>
                                            </p:txEl>
                                          </p:spTgt>
                                        </p:tgtEl>
                                        <p:attrNameLst>
                                          <p:attrName>ppt_x</p:attrName>
                                        </p:attrNameLst>
                                      </p:cBhvr>
                                      <p:tavLst>
                                        <p:tav tm="0">
                                          <p:val>
                                            <p:strVal val="#ppt_x+.4"/>
                                          </p:val>
                                        </p:tav>
                                        <p:tav tm="100000">
                                          <p:val>
                                            <p:strVal val="#ppt_x"/>
                                          </p:val>
                                        </p:tav>
                                      </p:tavLst>
                                    </p:anim>
                                    <p:anim calcmode="lin" valueType="num">
                                      <p:cBhvr>
                                        <p:cTn id="82" dur="1500" decel="50000" fill="hold">
                                          <p:stCondLst>
                                            <p:cond delay="0"/>
                                          </p:stCondLst>
                                        </p:cTn>
                                        <p:tgtEl>
                                          <p:spTgt spid="10">
                                            <p:txEl>
                                              <p:pRg st="2" end="2"/>
                                            </p:txEl>
                                          </p:spTgt>
                                        </p:tgtEl>
                                        <p:attrNameLst>
                                          <p:attrName>ppt_y</p:attrName>
                                        </p:attrNameLst>
                                      </p:cBhvr>
                                      <p:tavLst>
                                        <p:tav tm="0">
                                          <p:val>
                                            <p:strVal val="#ppt_y-.2"/>
                                          </p:val>
                                        </p:tav>
                                        <p:tav tm="100000">
                                          <p:val>
                                            <p:strVal val="#ppt_y+.1"/>
                                          </p:val>
                                        </p:tav>
                                      </p:tavLst>
                                    </p:anim>
                                    <p:anim calcmode="lin" valueType="num">
                                      <p:cBhvr>
                                        <p:cTn id="83" dur="1500" accel="50000" fill="hold">
                                          <p:stCondLst>
                                            <p:cond delay="1500"/>
                                          </p:stCondLst>
                                        </p:cTn>
                                        <p:tgtEl>
                                          <p:spTgt spid="10">
                                            <p:txEl>
                                              <p:pRg st="2" end="2"/>
                                            </p:txEl>
                                          </p:spTgt>
                                        </p:tgtEl>
                                        <p:attrNameLst>
                                          <p:attrName>ppt_y</p:attrName>
                                        </p:attrNameLst>
                                      </p:cBhvr>
                                      <p:tavLst>
                                        <p:tav tm="0">
                                          <p:val>
                                            <p:strVal val="#ppt_y+.1"/>
                                          </p:val>
                                        </p:tav>
                                        <p:tav tm="100000">
                                          <p:val>
                                            <p:strVal val="#ppt_y"/>
                                          </p:val>
                                        </p:tav>
                                      </p:tavLst>
                                    </p:anim>
                                    <p:animEffect transition="in" filter="fade">
                                      <p:cBhvr>
                                        <p:cTn id="84" dur="3000" decel="50000">
                                          <p:stCondLst>
                                            <p:cond delay="0"/>
                                          </p:stCondLst>
                                        </p:cTn>
                                        <p:tgtEl>
                                          <p:spTgt spid="10">
                                            <p:txEl>
                                              <p:pRg st="2" end="2"/>
                                            </p:txEl>
                                          </p:spTgt>
                                        </p:tgtEl>
                                      </p:cBhvr>
                                    </p:animEffect>
                                  </p:childTnLst>
                                </p:cTn>
                              </p:par>
                              <p:par>
                                <p:cTn id="85" presetID="25" presetClass="entr" presetSubtype="0" fill="hold" nodeType="withEffect">
                                  <p:stCondLst>
                                    <p:cond delay="0"/>
                                  </p:stCondLst>
                                  <p:childTnLst>
                                    <p:set>
                                      <p:cBhvr>
                                        <p:cTn id="86" dur="1" fill="hold">
                                          <p:stCondLst>
                                            <p:cond delay="0"/>
                                          </p:stCondLst>
                                        </p:cTn>
                                        <p:tgtEl>
                                          <p:spTgt spid="10">
                                            <p:txEl>
                                              <p:pRg st="3" end="3"/>
                                            </p:txEl>
                                          </p:spTgt>
                                        </p:tgtEl>
                                        <p:attrNameLst>
                                          <p:attrName>style.visibility</p:attrName>
                                        </p:attrNameLst>
                                      </p:cBhvr>
                                      <p:to>
                                        <p:strVal val="visible"/>
                                      </p:to>
                                    </p:set>
                                    <p:anim calcmode="lin" valueType="num">
                                      <p:cBhvr>
                                        <p:cTn id="87" dur="1500" decel="50000" fill="hold">
                                          <p:stCondLst>
                                            <p:cond delay="0"/>
                                          </p:stCondLst>
                                        </p:cTn>
                                        <p:tgtEl>
                                          <p:spTgt spid="10">
                                            <p:txEl>
                                              <p:pRg st="3" end="3"/>
                                            </p:txEl>
                                          </p:spTgt>
                                        </p:tgtEl>
                                        <p:attrNameLst>
                                          <p:attrName>style.rotation</p:attrName>
                                        </p:attrNameLst>
                                      </p:cBhvr>
                                      <p:tavLst>
                                        <p:tav tm="0">
                                          <p:val>
                                            <p:fltVal val="-90"/>
                                          </p:val>
                                        </p:tav>
                                        <p:tav tm="100000">
                                          <p:val>
                                            <p:fltVal val="0"/>
                                          </p:val>
                                        </p:tav>
                                      </p:tavLst>
                                    </p:anim>
                                    <p:anim calcmode="lin" valueType="num">
                                      <p:cBhvr>
                                        <p:cTn id="88" dur="1500" decel="50000" fill="hold">
                                          <p:stCondLst>
                                            <p:cond delay="0"/>
                                          </p:stCondLst>
                                        </p:cTn>
                                        <p:tgtEl>
                                          <p:spTgt spid="10">
                                            <p:txEl>
                                              <p:pRg st="3" end="3"/>
                                            </p:txEl>
                                          </p:spTgt>
                                        </p:tgtEl>
                                        <p:attrNameLst>
                                          <p:attrName>ppt_w</p:attrName>
                                        </p:attrNameLst>
                                      </p:cBhvr>
                                      <p:tavLst>
                                        <p:tav tm="0">
                                          <p:val>
                                            <p:strVal val="#ppt_w"/>
                                          </p:val>
                                        </p:tav>
                                        <p:tav tm="100000">
                                          <p:val>
                                            <p:strVal val="#ppt_w*.05"/>
                                          </p:val>
                                        </p:tav>
                                      </p:tavLst>
                                    </p:anim>
                                    <p:anim calcmode="lin" valueType="num">
                                      <p:cBhvr>
                                        <p:cTn id="89" dur="1500" accel="50000" fill="hold">
                                          <p:stCondLst>
                                            <p:cond delay="1500"/>
                                          </p:stCondLst>
                                        </p:cTn>
                                        <p:tgtEl>
                                          <p:spTgt spid="10">
                                            <p:txEl>
                                              <p:pRg st="3" end="3"/>
                                            </p:txEl>
                                          </p:spTgt>
                                        </p:tgtEl>
                                        <p:attrNameLst>
                                          <p:attrName>ppt_w</p:attrName>
                                        </p:attrNameLst>
                                      </p:cBhvr>
                                      <p:tavLst>
                                        <p:tav tm="0">
                                          <p:val>
                                            <p:strVal val="#ppt_w*.05"/>
                                          </p:val>
                                        </p:tav>
                                        <p:tav tm="100000">
                                          <p:val>
                                            <p:strVal val="#ppt_w"/>
                                          </p:val>
                                        </p:tav>
                                      </p:tavLst>
                                    </p:anim>
                                    <p:anim calcmode="lin" valueType="num">
                                      <p:cBhvr>
                                        <p:cTn id="90" dur="3000" fill="hold"/>
                                        <p:tgtEl>
                                          <p:spTgt spid="10">
                                            <p:txEl>
                                              <p:pRg st="3" end="3"/>
                                            </p:txEl>
                                          </p:spTgt>
                                        </p:tgtEl>
                                        <p:attrNameLst>
                                          <p:attrName>ppt_h</p:attrName>
                                        </p:attrNameLst>
                                      </p:cBhvr>
                                      <p:tavLst>
                                        <p:tav tm="0">
                                          <p:val>
                                            <p:strVal val="#ppt_h"/>
                                          </p:val>
                                        </p:tav>
                                        <p:tav tm="100000">
                                          <p:val>
                                            <p:strVal val="#ppt_h"/>
                                          </p:val>
                                        </p:tav>
                                      </p:tavLst>
                                    </p:anim>
                                    <p:anim calcmode="lin" valueType="num">
                                      <p:cBhvr>
                                        <p:cTn id="91" dur="1500" decel="50000" fill="hold">
                                          <p:stCondLst>
                                            <p:cond delay="0"/>
                                          </p:stCondLst>
                                        </p:cTn>
                                        <p:tgtEl>
                                          <p:spTgt spid="10">
                                            <p:txEl>
                                              <p:pRg st="3" end="3"/>
                                            </p:txEl>
                                          </p:spTgt>
                                        </p:tgtEl>
                                        <p:attrNameLst>
                                          <p:attrName>ppt_x</p:attrName>
                                        </p:attrNameLst>
                                      </p:cBhvr>
                                      <p:tavLst>
                                        <p:tav tm="0">
                                          <p:val>
                                            <p:strVal val="#ppt_x+.4"/>
                                          </p:val>
                                        </p:tav>
                                        <p:tav tm="100000">
                                          <p:val>
                                            <p:strVal val="#ppt_x"/>
                                          </p:val>
                                        </p:tav>
                                      </p:tavLst>
                                    </p:anim>
                                    <p:anim calcmode="lin" valueType="num">
                                      <p:cBhvr>
                                        <p:cTn id="92" dur="1500" decel="50000" fill="hold">
                                          <p:stCondLst>
                                            <p:cond delay="0"/>
                                          </p:stCondLst>
                                        </p:cTn>
                                        <p:tgtEl>
                                          <p:spTgt spid="10">
                                            <p:txEl>
                                              <p:pRg st="3" end="3"/>
                                            </p:txEl>
                                          </p:spTgt>
                                        </p:tgtEl>
                                        <p:attrNameLst>
                                          <p:attrName>ppt_y</p:attrName>
                                        </p:attrNameLst>
                                      </p:cBhvr>
                                      <p:tavLst>
                                        <p:tav tm="0">
                                          <p:val>
                                            <p:strVal val="#ppt_y-.2"/>
                                          </p:val>
                                        </p:tav>
                                        <p:tav tm="100000">
                                          <p:val>
                                            <p:strVal val="#ppt_y+.1"/>
                                          </p:val>
                                        </p:tav>
                                      </p:tavLst>
                                    </p:anim>
                                    <p:anim calcmode="lin" valueType="num">
                                      <p:cBhvr>
                                        <p:cTn id="93" dur="1500" accel="50000" fill="hold">
                                          <p:stCondLst>
                                            <p:cond delay="1500"/>
                                          </p:stCondLst>
                                        </p:cTn>
                                        <p:tgtEl>
                                          <p:spTgt spid="10">
                                            <p:txEl>
                                              <p:pRg st="3" end="3"/>
                                            </p:txEl>
                                          </p:spTgt>
                                        </p:tgtEl>
                                        <p:attrNameLst>
                                          <p:attrName>ppt_y</p:attrName>
                                        </p:attrNameLst>
                                      </p:cBhvr>
                                      <p:tavLst>
                                        <p:tav tm="0">
                                          <p:val>
                                            <p:strVal val="#ppt_y+.1"/>
                                          </p:val>
                                        </p:tav>
                                        <p:tav tm="100000">
                                          <p:val>
                                            <p:strVal val="#ppt_y"/>
                                          </p:val>
                                        </p:tav>
                                      </p:tavLst>
                                    </p:anim>
                                    <p:animEffect transition="in" filter="fade">
                                      <p:cBhvr>
                                        <p:cTn id="94" dur="3000" decel="50000">
                                          <p:stCondLst>
                                            <p:cond delay="0"/>
                                          </p:stCondLst>
                                        </p:cTn>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488" y="152400"/>
            <a:ext cx="6072230" cy="1219200"/>
          </a:xfrm>
        </p:spPr>
        <p:txBody>
          <a:bodyPr/>
          <a:lstStyle/>
          <a:p>
            <a:endParaRPr lang="ru-RU" dirty="0"/>
          </a:p>
        </p:txBody>
      </p:sp>
      <p:pic>
        <p:nvPicPr>
          <p:cNvPr id="6" name="Содержимое 5" descr="Бетин"/>
          <p:cNvPicPr>
            <a:picLocks noGrp="1"/>
          </p:cNvPicPr>
          <p:nvPr>
            <p:ph sz="half" idx="1"/>
          </p:nvPr>
        </p:nvPicPr>
        <p:blipFill>
          <a:blip r:embed="rId2" cstate="print"/>
          <a:stretch>
            <a:fillRect/>
          </a:stretch>
        </p:blipFill>
        <p:spPr bwMode="auto">
          <a:xfrm>
            <a:off x="357158" y="1214422"/>
            <a:ext cx="4286280" cy="5214974"/>
          </a:xfrm>
          <a:prstGeom prst="rect">
            <a:avLst/>
          </a:prstGeom>
          <a:ln>
            <a:noFill/>
          </a:ln>
          <a:effectLst>
            <a:softEdge rad="112500"/>
          </a:effectLst>
        </p:spPr>
      </p:pic>
      <p:sp>
        <p:nvSpPr>
          <p:cNvPr id="4" name="Содержимое 3"/>
          <p:cNvSpPr>
            <a:spLocks noGrp="1"/>
          </p:cNvSpPr>
          <p:nvPr>
            <p:ph sz="half" idx="2"/>
          </p:nvPr>
        </p:nvSpPr>
        <p:spPr/>
        <p:txBody>
          <a:bodyPr>
            <a:normAutofit fontScale="25000" lnSpcReduction="20000"/>
          </a:bodyPr>
          <a:lstStyle/>
          <a:p>
            <a:r>
              <a:rPr lang="en-US" dirty="0" smtClean="0"/>
              <a:t> </a:t>
            </a:r>
            <a:endParaRPr lang="ru-RU" dirty="0" smtClean="0"/>
          </a:p>
          <a:p>
            <a:pPr algn="just"/>
            <a:r>
              <a:rPr lang="ru-RU" sz="3200" dirty="0" smtClean="0">
                <a:solidFill>
                  <a:schemeClr val="bg1"/>
                </a:solidFill>
                <a:latin typeface="Franklin Gothic Heavy" pitchFamily="34" charset="0"/>
              </a:rPr>
              <a:t>Глава администрации (губернатор) Тамбовской области; родился 25 августа 1950 г. в Тамбове; окончил Тамбовский институт химического машиностроения в 1972 г., аспирантуру при Научно-исследовательском физико-химическом институте им. Л.Я.Карпова (г. Москва) в 1977 г., Ростовскую ВПШ в 1987 г., а также Российско-американскую школу бизнеса и административного управления при Тамбовском техническом университете; кандидат химических наук, доктор экономических наук (тема докторской диссертации - "Системные преобразования механизмов регулирования и управления межбюджетными отношениями в Российской Федерации"); с 1972 г. - инженер, с 1977 г. - старший научный сотрудник Тамбовского НИИ химикатов для полимерных материалов; с 1981 г. - на партийной работе, был помощником первого секретаря Тамбовского обкома КПСС, первым секретарем Котовского райкома КПСС; в 1990 г. на Учредительном съезде КП РСФСР был избран членом ЦК этой партии; с декабря 1991 г. - заместитель, с января 1992 г. - первый заместитель главы администрации Тамбовской области по вопросам экономики и управления; в марте 1995 г. указом Президента РФ Б.Ельцина был назначен главой администрации Тамбовской области; на выборах главы областной администрации в декабре 1995 г. уступил во втором туре представителю левых сил А.Рябову; 1996-1998 - начальник управления Федерального казначейства по Тамбовской области; 1998-1999 - полномочный представитель Президента РФ в Тамбовской области; 26 декабря 1999 г. победил во втором туре выборов главы администрации Тамбовской области, набрав более 50% голосов избирателей и опередив второго претендента - А.Рябова (более 44% голосов); с января 2000 г. по должности входил в состав Совета Федерации Федерального Собрания РФ, являлся членом Комитета по бюджету, налоговой политике, финансовому, валютному и таможенному регулированию, банковской деятельности; в декабре 2001 г. сложил полномочия члена Совета Федерации РФ в связи с назначением в него представителя администрации области в соответствии с новым порядком формирования верхней палаты российского парламента; 7 декабря 2003 г. был во второй раз избран губернатором Тамбовской области, набрав 71% голосов избирателей, участвовавших в голосовании; 13 июля 2005 г. депутатами Тамбовской областной Думы по представлению Президента РФ В.Путина был утвержден в должности губернатора области на новый срок (за это решение проголосовали все 50 депутатов думы); в 1996 г. вошел в состав руководства Социалистической партии России, возглавлял региональное отделение СПР; в 1997 г. был избран в Политсовет движения "Наш дом - Россия"; награжден орденом Почета (2000); в 2002 г. вошел в число семи руководителей регионов, удостоенных звания "лучшие губернаторы и главы республик РФ", учрежденного Русским биографическим институтом; женат, имеет двоих детей; в свободное время любит столярничать, заниматься огородом.</a:t>
            </a:r>
          </a:p>
          <a:p>
            <a:pPr algn="just"/>
            <a:endParaRPr lang="ru-RU" sz="3200" dirty="0">
              <a:solidFill>
                <a:schemeClr val="bg1"/>
              </a:solidFill>
              <a:latin typeface="Franklin Gothic Heavy" pitchFamily="34" charset="0"/>
            </a:endParaRPr>
          </a:p>
        </p:txBody>
      </p:sp>
      <p:sp>
        <p:nvSpPr>
          <p:cNvPr id="5" name="Прямоугольник 4"/>
          <p:cNvSpPr/>
          <p:nvPr/>
        </p:nvSpPr>
        <p:spPr>
          <a:xfrm>
            <a:off x="857224" y="142852"/>
            <a:ext cx="8001056" cy="1323439"/>
          </a:xfrm>
          <a:prstGeom prst="rect">
            <a:avLst/>
          </a:prstGeom>
          <a:noFill/>
        </p:spPr>
        <p:txBody>
          <a:bodyPr wrap="square" lIns="91440" tIns="45720" rIns="91440" bIns="45720">
            <a:spAutoFit/>
          </a:bodyPr>
          <a:lstStyle/>
          <a:p>
            <a:pPr algn="ctr"/>
            <a:r>
              <a:rPr lang="ru-RU" sz="4000" dirty="0" smtClean="0">
                <a:solidFill>
                  <a:schemeClr val="bg1"/>
                </a:solidFill>
                <a:latin typeface="Franklin Gothic Heavy" pitchFamily="34" charset="0"/>
              </a:rPr>
              <a:t> Олег Иванович </a:t>
            </a:r>
            <a:r>
              <a:rPr lang="ru-RU" sz="4000" dirty="0" err="1" smtClean="0">
                <a:solidFill>
                  <a:schemeClr val="bg1"/>
                </a:solidFill>
                <a:latin typeface="Franklin Gothic Heavy" pitchFamily="34" charset="0"/>
              </a:rPr>
              <a:t>Бетин</a:t>
            </a:r>
            <a:r>
              <a:rPr lang="ru-RU" sz="4000" dirty="0" smtClean="0">
                <a:solidFill>
                  <a:schemeClr val="bg1"/>
                </a:solidFill>
                <a:latin typeface="Franklin Gothic Heavy" pitchFamily="34" charset="0"/>
              </a:rPr>
              <a:t> губернатор </a:t>
            </a:r>
            <a:r>
              <a:rPr lang="en-US" sz="4000" dirty="0" smtClean="0">
                <a:solidFill>
                  <a:schemeClr val="bg1"/>
                </a:solidFill>
                <a:latin typeface="Franklin Gothic Heavy" pitchFamily="34" charset="0"/>
              </a:rPr>
              <a:t>c</a:t>
            </a:r>
            <a:r>
              <a:rPr lang="ru-RU" sz="4000" dirty="0" smtClean="0">
                <a:solidFill>
                  <a:schemeClr val="bg1"/>
                </a:solidFill>
                <a:latin typeface="Franklin Gothic Heavy" pitchFamily="34" charset="0"/>
              </a:rPr>
              <a:t> 1995 – н.в.</a:t>
            </a:r>
            <a:endParaRPr lang="ru-RU" sz="40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500" decel="50000" fill="hold">
                                          <p:stCondLst>
                                            <p:cond delay="0"/>
                                          </p:stCondLst>
                                        </p:cTn>
                                        <p:tgtEl>
                                          <p:spTgt spid="5">
                                            <p:txEl>
                                              <p:pRg st="0" end="0"/>
                                            </p:txEl>
                                          </p:spTgt>
                                        </p:tgtEl>
                                        <p:attrNameLst>
                                          <p:attrName>style.rotation</p:attrName>
                                        </p:attrNameLst>
                                      </p:cBhvr>
                                      <p:tavLst>
                                        <p:tav tm="0">
                                          <p:val>
                                            <p:fltVal val="-90"/>
                                          </p:val>
                                        </p:tav>
                                        <p:tav tm="100000">
                                          <p:val>
                                            <p:fltVal val="0"/>
                                          </p:val>
                                        </p:tav>
                                      </p:tavLst>
                                    </p:anim>
                                    <p:anim calcmode="lin" valueType="num">
                                      <p:cBhvr>
                                        <p:cTn id="8" dur="1500" decel="50000" fill="hold">
                                          <p:stCondLst>
                                            <p:cond delay="0"/>
                                          </p:stCondLst>
                                        </p:cTn>
                                        <p:tgtEl>
                                          <p:spTgt spid="5">
                                            <p:txEl>
                                              <p:pRg st="0" end="0"/>
                                            </p:txEl>
                                          </p:spTgt>
                                        </p:tgtEl>
                                        <p:attrNameLst>
                                          <p:attrName>ppt_w</p:attrName>
                                        </p:attrNameLst>
                                      </p:cBhvr>
                                      <p:tavLst>
                                        <p:tav tm="0">
                                          <p:val>
                                            <p:strVal val="#ppt_w"/>
                                          </p:val>
                                        </p:tav>
                                        <p:tav tm="100000">
                                          <p:val>
                                            <p:strVal val="#ppt_w*.05"/>
                                          </p:val>
                                        </p:tav>
                                      </p:tavLst>
                                    </p:anim>
                                    <p:anim calcmode="lin" valueType="num">
                                      <p:cBhvr>
                                        <p:cTn id="9" dur="1500" accel="50000" fill="hold">
                                          <p:stCondLst>
                                            <p:cond delay="1500"/>
                                          </p:stCondLst>
                                        </p:cTn>
                                        <p:tgtEl>
                                          <p:spTgt spid="5">
                                            <p:txEl>
                                              <p:pRg st="0" end="0"/>
                                            </p:txEl>
                                          </p:spTgt>
                                        </p:tgtEl>
                                        <p:attrNameLst>
                                          <p:attrName>ppt_w</p:attrName>
                                        </p:attrNameLst>
                                      </p:cBhvr>
                                      <p:tavLst>
                                        <p:tav tm="0">
                                          <p:val>
                                            <p:strVal val="#ppt_w*.05"/>
                                          </p:val>
                                        </p:tav>
                                        <p:tav tm="100000">
                                          <p:val>
                                            <p:strVal val="#ppt_w"/>
                                          </p:val>
                                        </p:tav>
                                      </p:tavLst>
                                    </p:anim>
                                    <p:anim calcmode="lin" valueType="num">
                                      <p:cBhvr>
                                        <p:cTn id="10" dur="3000" fill="hold"/>
                                        <p:tgtEl>
                                          <p:spTgt spid="5">
                                            <p:txEl>
                                              <p:pRg st="0" end="0"/>
                                            </p:txEl>
                                          </p:spTgt>
                                        </p:tgtEl>
                                        <p:attrNameLst>
                                          <p:attrName>ppt_h</p:attrName>
                                        </p:attrNameLst>
                                      </p:cBhvr>
                                      <p:tavLst>
                                        <p:tav tm="0">
                                          <p:val>
                                            <p:strVal val="#ppt_h"/>
                                          </p:val>
                                        </p:tav>
                                        <p:tav tm="100000">
                                          <p:val>
                                            <p:strVal val="#ppt_h"/>
                                          </p:val>
                                        </p:tav>
                                      </p:tavLst>
                                    </p:anim>
                                    <p:anim calcmode="lin" valueType="num">
                                      <p:cBhvr>
                                        <p:cTn id="11" dur="1500" decel="50000" fill="hold">
                                          <p:stCondLst>
                                            <p:cond delay="0"/>
                                          </p:stCondLst>
                                        </p:cTn>
                                        <p:tgtEl>
                                          <p:spTgt spid="5">
                                            <p:txEl>
                                              <p:pRg st="0" end="0"/>
                                            </p:txEl>
                                          </p:spTgt>
                                        </p:tgtEl>
                                        <p:attrNameLst>
                                          <p:attrName>ppt_x</p:attrName>
                                        </p:attrNameLst>
                                      </p:cBhvr>
                                      <p:tavLst>
                                        <p:tav tm="0">
                                          <p:val>
                                            <p:strVal val="#ppt_x+.4"/>
                                          </p:val>
                                        </p:tav>
                                        <p:tav tm="100000">
                                          <p:val>
                                            <p:strVal val="#ppt_x"/>
                                          </p:val>
                                        </p:tav>
                                      </p:tavLst>
                                    </p:anim>
                                    <p:anim calcmode="lin" valueType="num">
                                      <p:cBhvr>
                                        <p:cTn id="12" dur="1500" decel="50000" fill="hold">
                                          <p:stCondLst>
                                            <p:cond delay="0"/>
                                          </p:stCondLst>
                                        </p:cTn>
                                        <p:tgtEl>
                                          <p:spTgt spid="5">
                                            <p:txEl>
                                              <p:pRg st="0" end="0"/>
                                            </p:txEl>
                                          </p:spTgt>
                                        </p:tgtEl>
                                        <p:attrNameLst>
                                          <p:attrName>ppt_y</p:attrName>
                                        </p:attrNameLst>
                                      </p:cBhvr>
                                      <p:tavLst>
                                        <p:tav tm="0">
                                          <p:val>
                                            <p:strVal val="#ppt_y-.2"/>
                                          </p:val>
                                        </p:tav>
                                        <p:tav tm="100000">
                                          <p:val>
                                            <p:strVal val="#ppt_y+.1"/>
                                          </p:val>
                                        </p:tav>
                                      </p:tavLst>
                                    </p:anim>
                                    <p:anim calcmode="lin" valueType="num">
                                      <p:cBhvr>
                                        <p:cTn id="13" dur="1500" accel="50000" fill="hold">
                                          <p:stCondLst>
                                            <p:cond delay="1500"/>
                                          </p:stCondLst>
                                        </p:cTn>
                                        <p:tgtEl>
                                          <p:spTgt spid="5">
                                            <p:txEl>
                                              <p:pRg st="0" end="0"/>
                                            </p:txEl>
                                          </p:spTgt>
                                        </p:tgtEl>
                                        <p:attrNameLst>
                                          <p:attrName>ppt_y</p:attrName>
                                        </p:attrNameLst>
                                      </p:cBhvr>
                                      <p:tavLst>
                                        <p:tav tm="0">
                                          <p:val>
                                            <p:strVal val="#ppt_y+.1"/>
                                          </p:val>
                                        </p:tav>
                                        <p:tav tm="100000">
                                          <p:val>
                                            <p:strVal val="#ppt_y"/>
                                          </p:val>
                                        </p:tav>
                                      </p:tavLst>
                                    </p:anim>
                                    <p:animEffect transition="in" filter="fade">
                                      <p:cBhvr>
                                        <p:cTn id="14" dur="3000" decel="50000">
                                          <p:stCondLst>
                                            <p:cond delay="0"/>
                                          </p:stCondLst>
                                        </p:cTn>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8" presetClass="entr" presetSubtype="0" accel="50000" fill="hold" nodeType="clickEffect">
                                  <p:stCondLst>
                                    <p:cond delay="0"/>
                                  </p:stCondLst>
                                  <p:iterate type="lt">
                                    <p:tmPct val="50000"/>
                                  </p:iterate>
                                  <p:childTnLst>
                                    <p:set>
                                      <p:cBhvr>
                                        <p:cTn id="18" dur="1" fill="hold">
                                          <p:stCondLst>
                                            <p:cond delay="0"/>
                                          </p:stCondLst>
                                        </p:cTn>
                                        <p:tgtEl>
                                          <p:spTgt spid="6"/>
                                        </p:tgtEl>
                                        <p:attrNameLst>
                                          <p:attrName>style.visibility</p:attrName>
                                        </p:attrNameLst>
                                      </p:cBhvr>
                                      <p:to>
                                        <p:strVal val="visible"/>
                                      </p:to>
                                    </p:set>
                                    <p:set>
                                      <p:cBhvr>
                                        <p:cTn id="19" dur="2275" fill="hold">
                                          <p:stCondLst>
                                            <p:cond delay="0"/>
                                          </p:stCondLst>
                                        </p:cTn>
                                        <p:tgtEl>
                                          <p:spTgt spid="6"/>
                                        </p:tgtEl>
                                        <p:attrNameLst>
                                          <p:attrName>style.rotation</p:attrName>
                                        </p:attrNameLst>
                                      </p:cBhvr>
                                      <p:to>
                                        <p:strVal val="-45.0"/>
                                      </p:to>
                                    </p:set>
                                    <p:anim calcmode="lin" valueType="num">
                                      <p:cBhvr>
                                        <p:cTn id="20" dur="2275" fill="hold">
                                          <p:stCondLst>
                                            <p:cond delay="2275"/>
                                          </p:stCondLst>
                                        </p:cTn>
                                        <p:tgtEl>
                                          <p:spTgt spid="6"/>
                                        </p:tgtEl>
                                        <p:attrNameLst>
                                          <p:attrName>style.rotation</p:attrName>
                                        </p:attrNameLst>
                                      </p:cBhvr>
                                      <p:tavLst>
                                        <p:tav tm="0">
                                          <p:val>
                                            <p:fltVal val="-45"/>
                                          </p:val>
                                        </p:tav>
                                        <p:tav tm="69900">
                                          <p:val>
                                            <p:fltVal val="45"/>
                                          </p:val>
                                        </p:tav>
                                        <p:tav tm="100000">
                                          <p:val>
                                            <p:fltVal val="0"/>
                                          </p:val>
                                        </p:tav>
                                      </p:tavLst>
                                    </p:anim>
                                    <p:anim calcmode="lin" valueType="num">
                                      <p:cBhvr>
                                        <p:cTn id="21" dur="2275" fill="hold">
                                          <p:stCondLst>
                                            <p:cond delay="0"/>
                                          </p:stCondLst>
                                        </p:cTn>
                                        <p:tgtEl>
                                          <p:spTgt spid="6"/>
                                        </p:tgtEl>
                                        <p:attrNameLst>
                                          <p:attrName>ppt_y</p:attrName>
                                        </p:attrNameLst>
                                      </p:cBhvr>
                                      <p:tavLst>
                                        <p:tav tm="0">
                                          <p:val>
                                            <p:strVal val="#ppt_y-1"/>
                                          </p:val>
                                        </p:tav>
                                        <p:tav tm="100000">
                                          <p:val>
                                            <p:strVal val="#ppt_y-(0.354*#ppt_w-0.172*#ppt_h)"/>
                                          </p:val>
                                        </p:tav>
                                      </p:tavLst>
                                    </p:anim>
                                    <p:anim calcmode="lin" valueType="num">
                                      <p:cBhvr>
                                        <p:cTn id="22" dur="780" decel="50000" autoRev="1" fill="hold">
                                          <p:stCondLst>
                                            <p:cond delay="2275"/>
                                          </p:stCondLst>
                                        </p:cTn>
                                        <p:tgtEl>
                                          <p:spTgt spid="6"/>
                                        </p:tgtEl>
                                        <p:attrNameLst>
                                          <p:attrName>ppt_y</p:attrName>
                                        </p:attrNameLst>
                                      </p:cBhvr>
                                      <p:tavLst>
                                        <p:tav tm="0">
                                          <p:val>
                                            <p:strVal val="#ppt_y-(0.354*#ppt_w-0.172*#ppt_h)"/>
                                          </p:val>
                                        </p:tav>
                                        <p:tav tm="100000">
                                          <p:val>
                                            <p:strVal val="#ppt_y-(0.354*#ppt_w-0.172*#ppt_h)-#ppt_h/2"/>
                                          </p:val>
                                        </p:tav>
                                      </p:tavLst>
                                    </p:anim>
                                    <p:anim calcmode="lin" valueType="num">
                                      <p:cBhvr>
                                        <p:cTn id="23" dur="680" fill="hold">
                                          <p:stCondLst>
                                            <p:cond delay="4320"/>
                                          </p:stCondLst>
                                        </p:cTn>
                                        <p:tgtEl>
                                          <p:spTgt spid="6"/>
                                        </p:tgtEl>
                                        <p:attrNameLst>
                                          <p:attrName>ppt_y</p:attrName>
                                        </p:attrNameLst>
                                      </p:cBhvr>
                                      <p:tavLst>
                                        <p:tav tm="0">
                                          <p:val>
                                            <p:strVal val="#ppt_y-(0.354*#ppt_w-0.172*#ppt_h)"/>
                                          </p:val>
                                        </p:tav>
                                        <p:tav tm="100000">
                                          <p:val>
                                            <p:strVal val="#ppt_y"/>
                                          </p:val>
                                        </p:tav>
                                      </p:tavLst>
                                    </p:anim>
                                  </p:childTnLst>
                                </p:cTn>
                              </p:par>
                              <p:par>
                                <p:cTn id="24" presetID="16" presetClass="entr" presetSubtype="26" fill="hold" nodeType="with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barn(inHorizontal)">
                                      <p:cBhvr>
                                        <p:cTn id="26" dur="5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Владелец\Рабочий стол\Блаблабла\000000.jpg"/>
          <p:cNvPicPr>
            <a:picLocks noGrp="1" noChangeAspect="1" noChangeArrowheads="1"/>
          </p:cNvPicPr>
          <p:nvPr>
            <p:ph idx="1"/>
          </p:nvPr>
        </p:nvPicPr>
        <p:blipFill>
          <a:blip r:embed="rId2"/>
          <a:srcRect/>
          <a:stretch>
            <a:fillRect/>
          </a:stretch>
        </p:blipFill>
        <p:spPr bwMode="auto">
          <a:xfrm>
            <a:off x="428596" y="1357298"/>
            <a:ext cx="4143404" cy="4857784"/>
          </a:xfrm>
          <a:prstGeom prst="rect">
            <a:avLst/>
          </a:prstGeom>
          <a:ln>
            <a:noFill/>
          </a:ln>
          <a:effectLst>
            <a:softEdge rad="112500"/>
          </a:effectLst>
        </p:spPr>
      </p:pic>
      <p:sp>
        <p:nvSpPr>
          <p:cNvPr id="3" name="Заголовок 2"/>
          <p:cNvSpPr>
            <a:spLocks noGrp="1"/>
          </p:cNvSpPr>
          <p:nvPr>
            <p:ph type="title"/>
          </p:nvPr>
        </p:nvSpPr>
        <p:spPr/>
        <p:txBody>
          <a:bodyPr/>
          <a:lstStyle/>
          <a:p>
            <a:pPr algn="ctr"/>
            <a:endParaRPr lang="ru-RU" dirty="0"/>
          </a:p>
        </p:txBody>
      </p:sp>
      <p:pic>
        <p:nvPicPr>
          <p:cNvPr id="1027" name="Picture 3" descr="C:\Documents and Settings\Владелец\Рабочий стол\Блаблабла\0_16276_21631b1d_L.jpg"/>
          <p:cNvPicPr>
            <a:picLocks noChangeAspect="1" noChangeArrowheads="1"/>
          </p:cNvPicPr>
          <p:nvPr/>
        </p:nvPicPr>
        <p:blipFill>
          <a:blip r:embed="rId3"/>
          <a:srcRect/>
          <a:stretch>
            <a:fillRect/>
          </a:stretch>
        </p:blipFill>
        <p:spPr bwMode="auto">
          <a:xfrm>
            <a:off x="4786314" y="1357298"/>
            <a:ext cx="4071966" cy="4929222"/>
          </a:xfrm>
          <a:prstGeom prst="rect">
            <a:avLst/>
          </a:prstGeom>
          <a:ln>
            <a:noFill/>
          </a:ln>
          <a:effectLst>
            <a:softEdge rad="112500"/>
          </a:effectLst>
        </p:spPr>
      </p:pic>
      <p:sp>
        <p:nvSpPr>
          <p:cNvPr id="6" name="Прямоугольник 5"/>
          <p:cNvSpPr/>
          <p:nvPr/>
        </p:nvSpPr>
        <p:spPr>
          <a:xfrm>
            <a:off x="714348" y="214290"/>
            <a:ext cx="7476415" cy="923330"/>
          </a:xfrm>
          <a:prstGeom prst="rect">
            <a:avLst/>
          </a:prstGeom>
          <a:noFill/>
        </p:spPr>
        <p:txBody>
          <a:bodyPr wrap="square" lIns="91440" tIns="45720" rIns="91440" bIns="45720">
            <a:spAutoFit/>
          </a:bodyPr>
          <a:lstStyle/>
          <a:p>
            <a:pPr algn="ctr"/>
            <a:r>
              <a:rPr lang="ru-RU"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Фотографии Тамбова</a:t>
            </a:r>
            <a:endParaRPr lang="ru-RU"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decel="50000" fill="hold">
                                          <p:stCondLst>
                                            <p:cond delay="0"/>
                                          </p:stCondLst>
                                        </p:cTn>
                                        <p:tgtEl>
                                          <p:spTgt spid="6">
                                            <p:txEl>
                                              <p:pRg st="0" end="0"/>
                                            </p:txEl>
                                          </p:spTgt>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6">
                                            <p:txEl>
                                              <p:pRg st="0" end="0"/>
                                            </p:txEl>
                                          </p:spTgt>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6">
                                            <p:txEl>
                                              <p:pRg st="0" end="0"/>
                                            </p:txEl>
                                          </p:spTgt>
                                        </p:tgtEl>
                                        <p:attrNameLst>
                                          <p:attrName>ppt_w</p:attrName>
                                        </p:attrNameLst>
                                      </p:cBhvr>
                                      <p:tavLst>
                                        <p:tav tm="0">
                                          <p:val>
                                            <p:strVal val="#ppt_w*.05"/>
                                          </p:val>
                                        </p:tav>
                                        <p:tav tm="100000">
                                          <p:val>
                                            <p:strVal val="#ppt_w"/>
                                          </p:val>
                                        </p:tav>
                                      </p:tavLst>
                                    </p:anim>
                                    <p:anim calcmode="lin" valueType="num">
                                      <p:cBhvr>
                                        <p:cTn id="10" dur="2000" fill="hold"/>
                                        <p:tgtEl>
                                          <p:spTgt spid="6">
                                            <p:txEl>
                                              <p:pRg st="0" end="0"/>
                                            </p:txEl>
                                          </p:spTgt>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6">
                                            <p:txEl>
                                              <p:pRg st="0" end="0"/>
                                            </p:txEl>
                                          </p:spTgt>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6">
                                            <p:txEl>
                                              <p:pRg st="0" end="0"/>
                                            </p:txEl>
                                          </p:spTgt>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6">
                                            <p:txEl>
                                              <p:pRg st="0" end="0"/>
                                            </p:txEl>
                                          </p:spTgt>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6"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barn(inHorizontal)">
                                      <p:cBhvr>
                                        <p:cTn id="19" dur="2000"/>
                                        <p:tgtEl>
                                          <p:spTgt spid="102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6" fill="hold" nodeType="clickEffect">
                                  <p:stCondLst>
                                    <p:cond delay="0"/>
                                  </p:stCondLst>
                                  <p:childTnLst>
                                    <p:set>
                                      <p:cBhvr>
                                        <p:cTn id="23" dur="1" fill="hold">
                                          <p:stCondLst>
                                            <p:cond delay="0"/>
                                          </p:stCondLst>
                                        </p:cTn>
                                        <p:tgtEl>
                                          <p:spTgt spid="1027"/>
                                        </p:tgtEl>
                                        <p:attrNameLst>
                                          <p:attrName>style.visibility</p:attrName>
                                        </p:attrNameLst>
                                      </p:cBhvr>
                                      <p:to>
                                        <p:strVal val="visible"/>
                                      </p:to>
                                    </p:set>
                                    <p:animEffect transition="in" filter="barn(inHorizontal)">
                                      <p:cBhvr>
                                        <p:cTn id="24"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Владелец\Рабочий стол\Блаблабла\27804992_tambov_fontan.jpg"/>
          <p:cNvPicPr>
            <a:picLocks noGrp="1" noChangeAspect="1" noChangeArrowheads="1"/>
          </p:cNvPicPr>
          <p:nvPr>
            <p:ph idx="1"/>
          </p:nvPr>
        </p:nvPicPr>
        <p:blipFill>
          <a:blip r:embed="rId2"/>
          <a:srcRect/>
          <a:stretch>
            <a:fillRect/>
          </a:stretch>
        </p:blipFill>
        <p:spPr bwMode="auto">
          <a:xfrm>
            <a:off x="285720" y="1285860"/>
            <a:ext cx="4143404" cy="5143536"/>
          </a:xfrm>
          <a:prstGeom prst="rect">
            <a:avLst/>
          </a:prstGeom>
          <a:ln>
            <a:noFill/>
          </a:ln>
          <a:effectLst>
            <a:softEdge rad="112500"/>
          </a:effectLst>
        </p:spPr>
      </p:pic>
      <p:sp>
        <p:nvSpPr>
          <p:cNvPr id="3" name="Заголовок 2"/>
          <p:cNvSpPr>
            <a:spLocks noGrp="1"/>
          </p:cNvSpPr>
          <p:nvPr>
            <p:ph type="title"/>
          </p:nvPr>
        </p:nvSpPr>
        <p:spPr/>
        <p:txBody>
          <a:bodyPr/>
          <a:lstStyle/>
          <a:p>
            <a:pPr algn="ctr"/>
            <a:endParaRPr lang="ru-RU" dirty="0"/>
          </a:p>
        </p:txBody>
      </p:sp>
      <p:pic>
        <p:nvPicPr>
          <p:cNvPr id="6" name="Picture 2" descr="C:\Documents and Settings\Владелец\Рабочий стол\Блаблабла\tambov2007-015.jpg"/>
          <p:cNvPicPr>
            <a:picLocks noChangeAspect="1" noChangeArrowheads="1"/>
          </p:cNvPicPr>
          <p:nvPr/>
        </p:nvPicPr>
        <p:blipFill>
          <a:blip r:embed="rId3"/>
          <a:srcRect/>
          <a:stretch>
            <a:fillRect/>
          </a:stretch>
        </p:blipFill>
        <p:spPr bwMode="auto">
          <a:xfrm>
            <a:off x="4500562" y="1357298"/>
            <a:ext cx="4286280" cy="4929222"/>
          </a:xfrm>
          <a:prstGeom prst="rect">
            <a:avLst/>
          </a:prstGeom>
          <a:ln>
            <a:noFill/>
          </a:ln>
          <a:effectLst>
            <a:softEdge rad="112500"/>
          </a:effectLst>
        </p:spPr>
      </p:pic>
      <p:sp>
        <p:nvSpPr>
          <p:cNvPr id="7" name="Прямоугольник 6"/>
          <p:cNvSpPr/>
          <p:nvPr/>
        </p:nvSpPr>
        <p:spPr>
          <a:xfrm>
            <a:off x="869511" y="142852"/>
            <a:ext cx="7404977" cy="923330"/>
          </a:xfrm>
          <a:prstGeom prst="rect">
            <a:avLst/>
          </a:prstGeom>
          <a:noFill/>
        </p:spPr>
        <p:txBody>
          <a:bodyPr wrap="square" lIns="91440" tIns="45720" rIns="91440" bIns="45720">
            <a:spAutoFit/>
          </a:bodyPr>
          <a:lstStyle/>
          <a:p>
            <a:pPr algn="ctr"/>
            <a:r>
              <a:rPr lang="ru-RU"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Фотографии Тамбова</a:t>
            </a:r>
            <a:endParaRPr lang="ru-RU"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decel="50000" fill="hold">
                                          <p:stCondLst>
                                            <p:cond delay="0"/>
                                          </p:stCondLst>
                                        </p:cTn>
                                        <p:tgtEl>
                                          <p:spTgt spid="7">
                                            <p:txEl>
                                              <p:pRg st="0" end="0"/>
                                            </p:txEl>
                                          </p:spTgt>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7">
                                            <p:txEl>
                                              <p:pRg st="0" end="0"/>
                                            </p:txEl>
                                          </p:spTgt>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7">
                                            <p:txEl>
                                              <p:pRg st="0" end="0"/>
                                            </p:txEl>
                                          </p:spTgt>
                                        </p:tgtEl>
                                        <p:attrNameLst>
                                          <p:attrName>ppt_w</p:attrName>
                                        </p:attrNameLst>
                                      </p:cBhvr>
                                      <p:tavLst>
                                        <p:tav tm="0">
                                          <p:val>
                                            <p:strVal val="#ppt_w*.05"/>
                                          </p:val>
                                        </p:tav>
                                        <p:tav tm="100000">
                                          <p:val>
                                            <p:strVal val="#ppt_w"/>
                                          </p:val>
                                        </p:tav>
                                      </p:tavLst>
                                    </p:anim>
                                    <p:anim calcmode="lin" valueType="num">
                                      <p:cBhvr>
                                        <p:cTn id="10" dur="2000" fill="hold"/>
                                        <p:tgtEl>
                                          <p:spTgt spid="7">
                                            <p:txEl>
                                              <p:pRg st="0" end="0"/>
                                            </p:txEl>
                                          </p:spTgt>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7">
                                            <p:txEl>
                                              <p:pRg st="0" end="0"/>
                                            </p:txEl>
                                          </p:spTgt>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7">
                                            <p:txEl>
                                              <p:pRg st="0" end="0"/>
                                            </p:txEl>
                                          </p:spTgt>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7">
                                            <p:txEl>
                                              <p:pRg st="0" end="0"/>
                                            </p:txEl>
                                          </p:spTgt>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6"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barn(inHorizontal)">
                                      <p:cBhvr>
                                        <p:cTn id="19" dur="2000"/>
                                        <p:tgtEl>
                                          <p:spTgt spid="205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6"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Horizontal)">
                                      <p:cBhvr>
                                        <p:cTn id="2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Владелец\Рабочий стол\Блаблабла\65132413.jpg"/>
          <p:cNvPicPr>
            <a:picLocks noGrp="1" noChangeAspect="1" noChangeArrowheads="1"/>
          </p:cNvPicPr>
          <p:nvPr>
            <p:ph idx="1"/>
          </p:nvPr>
        </p:nvPicPr>
        <p:blipFill>
          <a:blip r:embed="rId2"/>
          <a:stretch>
            <a:fillRect/>
          </a:stretch>
        </p:blipFill>
        <p:spPr bwMode="auto">
          <a:xfrm>
            <a:off x="285720" y="1214422"/>
            <a:ext cx="8429684" cy="5214974"/>
          </a:xfrm>
          <a:prstGeom prst="rect">
            <a:avLst/>
          </a:prstGeom>
          <a:ln>
            <a:noFill/>
          </a:ln>
          <a:effectLst>
            <a:softEdge rad="112500"/>
          </a:effectLst>
        </p:spPr>
      </p:pic>
      <p:sp>
        <p:nvSpPr>
          <p:cNvPr id="3" name="Заголовок 2"/>
          <p:cNvSpPr>
            <a:spLocks noGrp="1"/>
          </p:cNvSpPr>
          <p:nvPr>
            <p:ph type="title"/>
          </p:nvPr>
        </p:nvSpPr>
        <p:spPr/>
        <p:txBody>
          <a:bodyPr/>
          <a:lstStyle/>
          <a:p>
            <a:pPr algn="ctr"/>
            <a:endParaRPr lang="ru-RU" dirty="0"/>
          </a:p>
        </p:txBody>
      </p:sp>
      <p:sp>
        <p:nvSpPr>
          <p:cNvPr id="5" name="Прямоугольник 4"/>
          <p:cNvSpPr/>
          <p:nvPr/>
        </p:nvSpPr>
        <p:spPr>
          <a:xfrm>
            <a:off x="869511" y="214290"/>
            <a:ext cx="7404977" cy="923330"/>
          </a:xfrm>
          <a:prstGeom prst="rect">
            <a:avLst/>
          </a:prstGeom>
          <a:noFill/>
        </p:spPr>
        <p:txBody>
          <a:bodyPr wrap="square" lIns="91440" tIns="45720" rIns="91440" bIns="45720">
            <a:spAutoFit/>
          </a:bodyPr>
          <a:lstStyle/>
          <a:p>
            <a:pPr algn="ctr"/>
            <a:r>
              <a:rPr lang="ru-RU"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Фотографии Тамбова</a:t>
            </a:r>
            <a:endParaRPr lang="ru-RU"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decel="50000" fill="hold">
                                          <p:stCondLst>
                                            <p:cond delay="0"/>
                                          </p:stCondLst>
                                        </p:cTn>
                                        <p:tgtEl>
                                          <p:spTgt spid="5">
                                            <p:txEl>
                                              <p:pRg st="0" end="0"/>
                                            </p:txEl>
                                          </p:spTgt>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5">
                                            <p:txEl>
                                              <p:pRg st="0" end="0"/>
                                            </p:txEl>
                                          </p:spTgt>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5">
                                            <p:txEl>
                                              <p:pRg st="0" end="0"/>
                                            </p:txEl>
                                          </p:spTgt>
                                        </p:tgtEl>
                                        <p:attrNameLst>
                                          <p:attrName>ppt_w</p:attrName>
                                        </p:attrNameLst>
                                      </p:cBhvr>
                                      <p:tavLst>
                                        <p:tav tm="0">
                                          <p:val>
                                            <p:strVal val="#ppt_w*.05"/>
                                          </p:val>
                                        </p:tav>
                                        <p:tav tm="100000">
                                          <p:val>
                                            <p:strVal val="#ppt_w"/>
                                          </p:val>
                                        </p:tav>
                                      </p:tavLst>
                                    </p:anim>
                                    <p:anim calcmode="lin" valueType="num">
                                      <p:cBhvr>
                                        <p:cTn id="10" dur="2000" fill="hold"/>
                                        <p:tgtEl>
                                          <p:spTgt spid="5">
                                            <p:txEl>
                                              <p:pRg st="0" end="0"/>
                                            </p:txEl>
                                          </p:spTgt>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5">
                                            <p:txEl>
                                              <p:pRg st="0" end="0"/>
                                            </p:txEl>
                                          </p:spTgt>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5">
                                            <p:txEl>
                                              <p:pRg st="0" end="0"/>
                                            </p:txEl>
                                          </p:spTgt>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5">
                                            <p:txEl>
                                              <p:pRg st="0" end="0"/>
                                            </p:txEl>
                                          </p:spTgt>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6" fill="hold" nodeType="clickEffect">
                                  <p:stCondLst>
                                    <p:cond delay="0"/>
                                  </p:stCondLst>
                                  <p:childTnLst>
                                    <p:set>
                                      <p:cBhvr>
                                        <p:cTn id="18" dur="1" fill="hold">
                                          <p:stCondLst>
                                            <p:cond delay="0"/>
                                          </p:stCondLst>
                                        </p:cTn>
                                        <p:tgtEl>
                                          <p:spTgt spid="4098"/>
                                        </p:tgtEl>
                                        <p:attrNameLst>
                                          <p:attrName>style.visibility</p:attrName>
                                        </p:attrNameLst>
                                      </p:cBhvr>
                                      <p:to>
                                        <p:strVal val="visible"/>
                                      </p:to>
                                    </p:set>
                                    <p:animEffect transition="in" filter="barn(inHorizontal)">
                                      <p:cBhvr>
                                        <p:cTn id="19" dur="5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Владелец\Рабочий стол\Блаблабла\tambov (2).jpg"/>
          <p:cNvPicPr>
            <a:picLocks noGrp="1" noChangeAspect="1" noChangeArrowheads="1"/>
          </p:cNvPicPr>
          <p:nvPr>
            <p:ph idx="1"/>
          </p:nvPr>
        </p:nvPicPr>
        <p:blipFill>
          <a:blip r:embed="rId2"/>
          <a:srcRect/>
          <a:stretch>
            <a:fillRect/>
          </a:stretch>
        </p:blipFill>
        <p:spPr bwMode="auto">
          <a:xfrm>
            <a:off x="571473" y="1285860"/>
            <a:ext cx="3929089" cy="5143536"/>
          </a:xfrm>
          <a:prstGeom prst="rect">
            <a:avLst/>
          </a:prstGeom>
          <a:ln>
            <a:noFill/>
          </a:ln>
          <a:effectLst>
            <a:softEdge rad="112500"/>
          </a:effectLst>
        </p:spPr>
      </p:pic>
      <p:sp>
        <p:nvSpPr>
          <p:cNvPr id="3" name="Заголовок 2"/>
          <p:cNvSpPr>
            <a:spLocks noGrp="1"/>
          </p:cNvSpPr>
          <p:nvPr>
            <p:ph type="title"/>
          </p:nvPr>
        </p:nvSpPr>
        <p:spPr/>
        <p:txBody>
          <a:bodyPr/>
          <a:lstStyle/>
          <a:p>
            <a:pPr algn="ctr"/>
            <a:endParaRPr lang="ru-RU" dirty="0"/>
          </a:p>
        </p:txBody>
      </p:sp>
      <p:pic>
        <p:nvPicPr>
          <p:cNvPr id="5123" name="Picture 3" descr="C:\Documents and Settings\Владелец\Рабочий стол\Блаблабла\tambov_gorod5.jpg"/>
          <p:cNvPicPr>
            <a:picLocks noChangeAspect="1" noChangeArrowheads="1"/>
          </p:cNvPicPr>
          <p:nvPr/>
        </p:nvPicPr>
        <p:blipFill>
          <a:blip r:embed="rId3"/>
          <a:srcRect/>
          <a:stretch>
            <a:fillRect/>
          </a:stretch>
        </p:blipFill>
        <p:spPr bwMode="auto">
          <a:xfrm>
            <a:off x="4786314" y="1357298"/>
            <a:ext cx="4000528" cy="5000660"/>
          </a:xfrm>
          <a:prstGeom prst="rect">
            <a:avLst/>
          </a:prstGeom>
          <a:ln>
            <a:noFill/>
          </a:ln>
          <a:effectLst>
            <a:softEdge rad="112500"/>
          </a:effectLst>
        </p:spPr>
      </p:pic>
      <p:sp>
        <p:nvSpPr>
          <p:cNvPr id="6" name="Прямоугольник 5"/>
          <p:cNvSpPr/>
          <p:nvPr/>
        </p:nvSpPr>
        <p:spPr>
          <a:xfrm>
            <a:off x="869511" y="142852"/>
            <a:ext cx="7404977" cy="923330"/>
          </a:xfrm>
          <a:prstGeom prst="rect">
            <a:avLst/>
          </a:prstGeom>
          <a:noFill/>
        </p:spPr>
        <p:txBody>
          <a:bodyPr wrap="square" lIns="91440" tIns="45720" rIns="91440" bIns="45720">
            <a:spAutoFit/>
          </a:bodyPr>
          <a:lstStyle/>
          <a:p>
            <a:pPr algn="ctr"/>
            <a:r>
              <a:rPr lang="ru-RU"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Фотографии Тамбова</a:t>
            </a:r>
            <a:endParaRPr lang="ru-RU"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6"/>
                                        </p:tgtEl>
                                        <p:attrNameLst>
                                          <p:attrName>ppt_w</p:attrName>
                                        </p:attrNameLst>
                                      </p:cBhvr>
                                      <p:tavLst>
                                        <p:tav tm="0">
                                          <p:val>
                                            <p:strVal val="#ppt_w*.05"/>
                                          </p:val>
                                        </p:tav>
                                        <p:tav tm="100000">
                                          <p:val>
                                            <p:strVal val="#ppt_w"/>
                                          </p:val>
                                        </p:tav>
                                      </p:tavLst>
                                    </p:anim>
                                    <p:anim calcmode="lin" valueType="num">
                                      <p:cBhvr>
                                        <p:cTn id="10" dur="2000" fill="hold"/>
                                        <p:tgtEl>
                                          <p:spTgt spid="6"/>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6"/>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6" fill="hold" nodeType="clickEffect">
                                  <p:stCondLst>
                                    <p:cond delay="0"/>
                                  </p:stCondLst>
                                  <p:childTnLst>
                                    <p:set>
                                      <p:cBhvr>
                                        <p:cTn id="18" dur="1" fill="hold">
                                          <p:stCondLst>
                                            <p:cond delay="0"/>
                                          </p:stCondLst>
                                        </p:cTn>
                                        <p:tgtEl>
                                          <p:spTgt spid="5122"/>
                                        </p:tgtEl>
                                        <p:attrNameLst>
                                          <p:attrName>style.visibility</p:attrName>
                                        </p:attrNameLst>
                                      </p:cBhvr>
                                      <p:to>
                                        <p:strVal val="visible"/>
                                      </p:to>
                                    </p:set>
                                    <p:animEffect transition="in" filter="barn(inHorizontal)">
                                      <p:cBhvr>
                                        <p:cTn id="19" dur="2000"/>
                                        <p:tgtEl>
                                          <p:spTgt spid="512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6" fill="hold" nodeType="clickEffect">
                                  <p:stCondLst>
                                    <p:cond delay="0"/>
                                  </p:stCondLst>
                                  <p:childTnLst>
                                    <p:set>
                                      <p:cBhvr>
                                        <p:cTn id="23" dur="1" fill="hold">
                                          <p:stCondLst>
                                            <p:cond delay="0"/>
                                          </p:stCondLst>
                                        </p:cTn>
                                        <p:tgtEl>
                                          <p:spTgt spid="5123"/>
                                        </p:tgtEl>
                                        <p:attrNameLst>
                                          <p:attrName>style.visibility</p:attrName>
                                        </p:attrNameLst>
                                      </p:cBhvr>
                                      <p:to>
                                        <p:strVal val="visible"/>
                                      </p:to>
                                    </p:set>
                                    <p:animEffect transition="in" filter="barn(inHorizontal)">
                                      <p:cBhvr>
                                        <p:cTn id="24" dur="20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Documents and Settings\Владелец\Рабочий стол\Блаблабла\tambov.jpg"/>
          <p:cNvPicPr>
            <a:picLocks noGrp="1" noChangeAspect="1" noChangeArrowheads="1"/>
          </p:cNvPicPr>
          <p:nvPr>
            <p:ph idx="1"/>
          </p:nvPr>
        </p:nvPicPr>
        <p:blipFill>
          <a:blip r:embed="rId2"/>
          <a:srcRect/>
          <a:stretch>
            <a:fillRect/>
          </a:stretch>
        </p:blipFill>
        <p:spPr bwMode="auto">
          <a:xfrm>
            <a:off x="500034" y="1428736"/>
            <a:ext cx="4357718" cy="4857784"/>
          </a:xfrm>
          <a:prstGeom prst="rect">
            <a:avLst/>
          </a:prstGeom>
          <a:ln>
            <a:noFill/>
          </a:ln>
          <a:effectLst>
            <a:softEdge rad="112500"/>
          </a:effectLst>
        </p:spPr>
      </p:pic>
      <p:sp>
        <p:nvSpPr>
          <p:cNvPr id="3" name="Заголовок 2"/>
          <p:cNvSpPr>
            <a:spLocks noGrp="1"/>
          </p:cNvSpPr>
          <p:nvPr>
            <p:ph type="title"/>
          </p:nvPr>
        </p:nvSpPr>
        <p:spPr/>
        <p:txBody>
          <a:bodyPr/>
          <a:lstStyle/>
          <a:p>
            <a:pPr algn="ctr"/>
            <a:endParaRPr lang="ru-RU" dirty="0"/>
          </a:p>
        </p:txBody>
      </p:sp>
      <p:pic>
        <p:nvPicPr>
          <p:cNvPr id="6147" name="Picture 3" descr="C:\Documents and Settings\Владелец\Рабочий стол\Блаблабла\21982239_pb9.jpg"/>
          <p:cNvPicPr>
            <a:picLocks noChangeAspect="1" noChangeArrowheads="1"/>
          </p:cNvPicPr>
          <p:nvPr/>
        </p:nvPicPr>
        <p:blipFill>
          <a:blip r:embed="rId3"/>
          <a:srcRect/>
          <a:stretch>
            <a:fillRect/>
          </a:stretch>
        </p:blipFill>
        <p:spPr bwMode="auto">
          <a:xfrm>
            <a:off x="4929190" y="1428750"/>
            <a:ext cx="3786214" cy="4929208"/>
          </a:xfrm>
          <a:prstGeom prst="rect">
            <a:avLst/>
          </a:prstGeom>
          <a:ln>
            <a:noFill/>
          </a:ln>
          <a:effectLst>
            <a:softEdge rad="112500"/>
          </a:effectLst>
        </p:spPr>
      </p:pic>
      <p:sp>
        <p:nvSpPr>
          <p:cNvPr id="6" name="Прямоугольник 5"/>
          <p:cNvSpPr/>
          <p:nvPr/>
        </p:nvSpPr>
        <p:spPr>
          <a:xfrm>
            <a:off x="869511" y="142852"/>
            <a:ext cx="7404977" cy="923330"/>
          </a:xfrm>
          <a:prstGeom prst="rect">
            <a:avLst/>
          </a:prstGeom>
          <a:noFill/>
        </p:spPr>
        <p:txBody>
          <a:bodyPr wrap="square" lIns="91440" tIns="45720" rIns="91440" bIns="45720">
            <a:spAutoFit/>
          </a:bodyPr>
          <a:lstStyle/>
          <a:p>
            <a:pPr algn="ctr"/>
            <a:r>
              <a:rPr lang="ru-RU"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Фотографии Тамбова</a:t>
            </a:r>
            <a:endParaRPr lang="ru-RU"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decel="50000" fill="hold">
                                          <p:stCondLst>
                                            <p:cond delay="0"/>
                                          </p:stCondLst>
                                        </p:cTn>
                                        <p:tgtEl>
                                          <p:spTgt spid="6">
                                            <p:txEl>
                                              <p:pRg st="0" end="0"/>
                                            </p:txEl>
                                          </p:spTgt>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6">
                                            <p:txEl>
                                              <p:pRg st="0" end="0"/>
                                            </p:txEl>
                                          </p:spTgt>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6">
                                            <p:txEl>
                                              <p:pRg st="0" end="0"/>
                                            </p:txEl>
                                          </p:spTgt>
                                        </p:tgtEl>
                                        <p:attrNameLst>
                                          <p:attrName>ppt_w</p:attrName>
                                        </p:attrNameLst>
                                      </p:cBhvr>
                                      <p:tavLst>
                                        <p:tav tm="0">
                                          <p:val>
                                            <p:strVal val="#ppt_w*.05"/>
                                          </p:val>
                                        </p:tav>
                                        <p:tav tm="100000">
                                          <p:val>
                                            <p:strVal val="#ppt_w"/>
                                          </p:val>
                                        </p:tav>
                                      </p:tavLst>
                                    </p:anim>
                                    <p:anim calcmode="lin" valueType="num">
                                      <p:cBhvr>
                                        <p:cTn id="10" dur="2000" fill="hold"/>
                                        <p:tgtEl>
                                          <p:spTgt spid="6">
                                            <p:txEl>
                                              <p:pRg st="0" end="0"/>
                                            </p:txEl>
                                          </p:spTgt>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6">
                                            <p:txEl>
                                              <p:pRg st="0" end="0"/>
                                            </p:txEl>
                                          </p:spTgt>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6">
                                            <p:txEl>
                                              <p:pRg st="0" end="0"/>
                                            </p:txEl>
                                          </p:spTgt>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6">
                                            <p:txEl>
                                              <p:pRg st="0" end="0"/>
                                            </p:txEl>
                                          </p:spTgt>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6" fill="hold" nodeType="clickEffect">
                                  <p:stCondLst>
                                    <p:cond delay="0"/>
                                  </p:stCondLst>
                                  <p:childTnLst>
                                    <p:set>
                                      <p:cBhvr>
                                        <p:cTn id="18" dur="1" fill="hold">
                                          <p:stCondLst>
                                            <p:cond delay="0"/>
                                          </p:stCondLst>
                                        </p:cTn>
                                        <p:tgtEl>
                                          <p:spTgt spid="6146"/>
                                        </p:tgtEl>
                                        <p:attrNameLst>
                                          <p:attrName>style.visibility</p:attrName>
                                        </p:attrNameLst>
                                      </p:cBhvr>
                                      <p:to>
                                        <p:strVal val="visible"/>
                                      </p:to>
                                    </p:set>
                                    <p:animEffect transition="in" filter="barn(inHorizontal)">
                                      <p:cBhvr>
                                        <p:cTn id="19" dur="2000"/>
                                        <p:tgtEl>
                                          <p:spTgt spid="614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6" fill="hold" nodeType="clickEffect">
                                  <p:stCondLst>
                                    <p:cond delay="0"/>
                                  </p:stCondLst>
                                  <p:childTnLst>
                                    <p:set>
                                      <p:cBhvr>
                                        <p:cTn id="23" dur="1" fill="hold">
                                          <p:stCondLst>
                                            <p:cond delay="0"/>
                                          </p:stCondLst>
                                        </p:cTn>
                                        <p:tgtEl>
                                          <p:spTgt spid="6147"/>
                                        </p:tgtEl>
                                        <p:attrNameLst>
                                          <p:attrName>style.visibility</p:attrName>
                                        </p:attrNameLst>
                                      </p:cBhvr>
                                      <p:to>
                                        <p:strVal val="visible"/>
                                      </p:to>
                                    </p:set>
                                    <p:animEffect transition="in" filter="barn(inHorizontal)">
                                      <p:cBhvr>
                                        <p:cTn id="24" dur="20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5" name="Содержимое 4" descr="Карта Тамбовской области">
            <a:hlinkClick r:id="rId2" tgtFrame="&quot;_blank&quot;"/>
          </p:cNvPr>
          <p:cNvPicPr>
            <a:picLocks noGrp="1"/>
          </p:cNvPicPr>
          <p:nvPr>
            <p:ph sz="half" idx="1"/>
          </p:nvPr>
        </p:nvPicPr>
        <p:blipFill>
          <a:blip r:embed="rId3" cstate="print"/>
          <a:stretch>
            <a:fillRect/>
          </a:stretch>
        </p:blipFill>
        <p:spPr bwMode="auto">
          <a:xfrm>
            <a:off x="1216819" y="2470150"/>
            <a:ext cx="2540000" cy="2679700"/>
          </a:xfrm>
          <a:prstGeom prst="rect">
            <a:avLst/>
          </a:prstGeom>
          <a:noFill/>
          <a:ln w="9525">
            <a:noFill/>
            <a:miter lim="800000"/>
            <a:headEnd/>
            <a:tailEnd/>
          </a:ln>
        </p:spPr>
      </p:pic>
      <p:sp>
        <p:nvSpPr>
          <p:cNvPr id="4" name="Содержимое 3"/>
          <p:cNvSpPr>
            <a:spLocks noGrp="1"/>
          </p:cNvSpPr>
          <p:nvPr>
            <p:ph sz="half" idx="2"/>
          </p:nvPr>
        </p:nvSpPr>
        <p:spPr/>
        <p:txBody>
          <a:bodyPr>
            <a:normAutofit fontScale="85000" lnSpcReduction="20000"/>
          </a:bodyPr>
          <a:lstStyle/>
          <a:p>
            <a:r>
              <a:rPr lang="ru-RU" b="1" dirty="0" smtClean="0"/>
              <a:t>Тамбовская область</a:t>
            </a:r>
            <a:r>
              <a:rPr lang="ru-RU" dirty="0" smtClean="0"/>
              <a:t>, в Российской Федерации. 34,3 тыс. км2. Население 1130,4 тыс. человек, городское 57,6% (2006). 23 района, 8 городов, 12 поселков городского типа.</a:t>
            </a:r>
          </a:p>
          <a:p>
            <a:r>
              <a:rPr lang="ru-RU" dirty="0" smtClean="0"/>
              <a:t>  Административный центр — </a:t>
            </a:r>
            <a:r>
              <a:rPr lang="ru-RU" b="1" dirty="0" smtClean="0"/>
              <a:t>Тамбов</a:t>
            </a:r>
            <a:r>
              <a:rPr lang="ru-RU" dirty="0" smtClean="0"/>
              <a:t>. Другие крупные города: Мичуринск, Моршанск, Котовск, Рассказово, Уварово. Образована 27 сентября 1937. Входит в состав Центрального федерального округа.</a:t>
            </a:r>
          </a:p>
          <a:p>
            <a:endParaRPr lang="ru-RU" dirty="0"/>
          </a:p>
        </p:txBody>
      </p:sp>
      <p:sp>
        <p:nvSpPr>
          <p:cNvPr id="6" name="Прямоугольник 5"/>
          <p:cNvSpPr/>
          <p:nvPr/>
        </p:nvSpPr>
        <p:spPr>
          <a:xfrm>
            <a:off x="1102364" y="214290"/>
            <a:ext cx="6939272" cy="923330"/>
          </a:xfrm>
          <a:prstGeom prst="rect">
            <a:avLst/>
          </a:prstGeom>
          <a:noFill/>
        </p:spPr>
        <p:txBody>
          <a:bodyPr wrap="square" lIns="91440" tIns="45720" rIns="91440" bIns="45720">
            <a:spAutoFit/>
          </a:bodyPr>
          <a:lstStyle/>
          <a:p>
            <a:pPr algn="ctr"/>
            <a:r>
              <a:rPr lang="ru-RU"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Тамбовская область</a:t>
            </a:r>
            <a:endParaRPr lang="ru-RU"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anim calcmode="lin" valueType="num">
                                      <p:cBhvr>
                                        <p:cTn id="8"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3000"/>
                                        <p:tgtEl>
                                          <p:spTgt spid="4">
                                            <p:txEl>
                                              <p:pRg st="1" end="1"/>
                                            </p:txEl>
                                          </p:spTgt>
                                        </p:tgtEl>
                                      </p:cBhvr>
                                    </p:animEffect>
                                    <p:anim calcmode="lin" valueType="num">
                                      <p:cBhvr>
                                        <p:cTn id="15" dur="3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3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8" presetClass="entr" presetSubtype="0" accel="50000" fill="hold" nodeType="clickEffect">
                                  <p:stCondLst>
                                    <p:cond delay="0"/>
                                  </p:stCondLst>
                                  <p:iterate type="lt">
                                    <p:tmPct val="50000"/>
                                  </p:iterate>
                                  <p:childTnLst>
                                    <p:set>
                                      <p:cBhvr>
                                        <p:cTn id="20" dur="1" fill="hold">
                                          <p:stCondLst>
                                            <p:cond delay="0"/>
                                          </p:stCondLst>
                                        </p:cTn>
                                        <p:tgtEl>
                                          <p:spTgt spid="5"/>
                                        </p:tgtEl>
                                        <p:attrNameLst>
                                          <p:attrName>style.visibility</p:attrName>
                                        </p:attrNameLst>
                                      </p:cBhvr>
                                      <p:to>
                                        <p:strVal val="visible"/>
                                      </p:to>
                                    </p:set>
                                    <p:set>
                                      <p:cBhvr>
                                        <p:cTn id="21" dur="1365" fill="hold">
                                          <p:stCondLst>
                                            <p:cond delay="0"/>
                                          </p:stCondLst>
                                        </p:cTn>
                                        <p:tgtEl>
                                          <p:spTgt spid="5"/>
                                        </p:tgtEl>
                                        <p:attrNameLst>
                                          <p:attrName>style.rotation</p:attrName>
                                        </p:attrNameLst>
                                      </p:cBhvr>
                                      <p:to>
                                        <p:strVal val="-45.0"/>
                                      </p:to>
                                    </p:set>
                                    <p:anim calcmode="lin" valueType="num">
                                      <p:cBhvr>
                                        <p:cTn id="22" dur="1365" fill="hold">
                                          <p:stCondLst>
                                            <p:cond delay="1365"/>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23" dur="1365"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24" dur="468" decel="50000" autoRev="1" fill="hold">
                                          <p:stCondLst>
                                            <p:cond delay="1365"/>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25" dur="408" fill="hold">
                                          <p:stCondLst>
                                            <p:cond delay="2592"/>
                                          </p:stCondLst>
                                        </p:cTn>
                                        <p:tgtEl>
                                          <p:spTgt spid="5"/>
                                        </p:tgtEl>
                                        <p:attrNameLst>
                                          <p:attrName>ppt_y</p:attrName>
                                        </p:attrNameLst>
                                      </p:cBhvr>
                                      <p:tavLst>
                                        <p:tav tm="0">
                                          <p:val>
                                            <p:strVal val="#ppt_y-(0.354*#ppt_w-0.172*#ppt_h)"/>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0" presetClass="entr" presetSubtype="0" fill="hold" nodeType="click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Effect transition="in" filter="fade">
                                      <p:cBhvr>
                                        <p:cTn id="30" dur="2400" decel="100000"/>
                                        <p:tgtEl>
                                          <p:spTgt spid="6">
                                            <p:txEl>
                                              <p:pRg st="0" end="0"/>
                                            </p:txEl>
                                          </p:spTgt>
                                        </p:tgtEl>
                                      </p:cBhvr>
                                    </p:animEffect>
                                    <p:anim calcmode="lin" valueType="num">
                                      <p:cBhvr>
                                        <p:cTn id="31" dur="2400" decel="100000" fill="hold"/>
                                        <p:tgtEl>
                                          <p:spTgt spid="6">
                                            <p:txEl>
                                              <p:pRg st="0" end="0"/>
                                            </p:txEl>
                                          </p:spTgt>
                                        </p:tgtEl>
                                        <p:attrNameLst>
                                          <p:attrName>style.rotation</p:attrName>
                                        </p:attrNameLst>
                                      </p:cBhvr>
                                      <p:tavLst>
                                        <p:tav tm="0">
                                          <p:val>
                                            <p:fltVal val="-90"/>
                                          </p:val>
                                        </p:tav>
                                        <p:tav tm="100000">
                                          <p:val>
                                            <p:fltVal val="0"/>
                                          </p:val>
                                        </p:tav>
                                      </p:tavLst>
                                    </p:anim>
                                    <p:anim calcmode="lin" valueType="num">
                                      <p:cBhvr>
                                        <p:cTn id="32" dur="2400" decel="100000" fill="hold"/>
                                        <p:tgtEl>
                                          <p:spTgt spid="6">
                                            <p:txEl>
                                              <p:pRg st="0" end="0"/>
                                            </p:txEl>
                                          </p:spTgt>
                                        </p:tgtEl>
                                        <p:attrNameLst>
                                          <p:attrName>ppt_x</p:attrName>
                                        </p:attrNameLst>
                                      </p:cBhvr>
                                      <p:tavLst>
                                        <p:tav tm="0">
                                          <p:val>
                                            <p:strVal val="#ppt_x+0.4"/>
                                          </p:val>
                                        </p:tav>
                                        <p:tav tm="100000">
                                          <p:val>
                                            <p:strVal val="#ppt_x-0.05"/>
                                          </p:val>
                                        </p:tav>
                                      </p:tavLst>
                                    </p:anim>
                                    <p:anim calcmode="lin" valueType="num">
                                      <p:cBhvr>
                                        <p:cTn id="33" dur="2400" decel="100000" fill="hold"/>
                                        <p:tgtEl>
                                          <p:spTgt spid="6">
                                            <p:txEl>
                                              <p:pRg st="0" end="0"/>
                                            </p:txEl>
                                          </p:spTgt>
                                        </p:tgtEl>
                                        <p:attrNameLst>
                                          <p:attrName>ppt_y</p:attrName>
                                        </p:attrNameLst>
                                      </p:cBhvr>
                                      <p:tavLst>
                                        <p:tav tm="0">
                                          <p:val>
                                            <p:strVal val="#ppt_y-0.4"/>
                                          </p:val>
                                        </p:tav>
                                        <p:tav tm="100000">
                                          <p:val>
                                            <p:strVal val="#ppt_y+0.1"/>
                                          </p:val>
                                        </p:tav>
                                      </p:tavLst>
                                    </p:anim>
                                    <p:anim calcmode="lin" valueType="num">
                                      <p:cBhvr>
                                        <p:cTn id="34" dur="600" accel="100000" fill="hold">
                                          <p:stCondLst>
                                            <p:cond delay="2400"/>
                                          </p:stCondLst>
                                        </p:cTn>
                                        <p:tgtEl>
                                          <p:spTgt spid="6">
                                            <p:txEl>
                                              <p:pRg st="0" end="0"/>
                                            </p:txEl>
                                          </p:spTgt>
                                        </p:tgtEl>
                                        <p:attrNameLst>
                                          <p:attrName>ppt_x</p:attrName>
                                        </p:attrNameLst>
                                      </p:cBhvr>
                                      <p:tavLst>
                                        <p:tav tm="0">
                                          <p:val>
                                            <p:strVal val="#ppt_x-0.05"/>
                                          </p:val>
                                        </p:tav>
                                        <p:tav tm="100000">
                                          <p:val>
                                            <p:strVal val="#ppt_x"/>
                                          </p:val>
                                        </p:tav>
                                      </p:tavLst>
                                    </p:anim>
                                    <p:anim calcmode="lin" valueType="num">
                                      <p:cBhvr>
                                        <p:cTn id="35" dur="600" accel="100000" fill="hold">
                                          <p:stCondLst>
                                            <p:cond delay="2400"/>
                                          </p:stCondLst>
                                        </p:cTn>
                                        <p:tgtEl>
                                          <p:spTgt spid="6">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r"/>
            <a:r>
              <a:rPr lang="ru-RU" dirty="0" smtClean="0"/>
              <a:t>Тамбовская символика</a:t>
            </a:r>
            <a:endParaRPr lang="ru-RU" dirty="0"/>
          </a:p>
        </p:txBody>
      </p:sp>
      <p:pic>
        <p:nvPicPr>
          <p:cNvPr id="5" name="Содержимое 4" descr="Герб Тамбовской области"/>
          <p:cNvPicPr>
            <a:picLocks noGrp="1"/>
          </p:cNvPicPr>
          <p:nvPr>
            <p:ph sz="half" idx="1"/>
          </p:nvPr>
        </p:nvPicPr>
        <p:blipFill>
          <a:blip r:embed="rId2" cstate="print"/>
          <a:srcRect/>
          <a:stretch>
            <a:fillRect/>
          </a:stretch>
        </p:blipFill>
        <p:spPr bwMode="auto">
          <a:xfrm>
            <a:off x="357159" y="142852"/>
            <a:ext cx="2857520" cy="3571900"/>
          </a:xfrm>
          <a:prstGeom prst="rect">
            <a:avLst/>
          </a:prstGeom>
          <a:ln>
            <a:noFill/>
          </a:ln>
          <a:effectLst>
            <a:softEdge rad="112500"/>
          </a:effectLst>
        </p:spPr>
      </p:pic>
      <p:sp>
        <p:nvSpPr>
          <p:cNvPr id="4" name="Содержимое 3"/>
          <p:cNvSpPr>
            <a:spLocks noGrp="1"/>
          </p:cNvSpPr>
          <p:nvPr>
            <p:ph sz="half" idx="2"/>
          </p:nvPr>
        </p:nvSpPr>
        <p:spPr/>
        <p:txBody>
          <a:bodyPr>
            <a:normAutofit fontScale="70000" lnSpcReduction="20000"/>
          </a:bodyPr>
          <a:lstStyle/>
          <a:p>
            <a:r>
              <a:rPr lang="ru-RU" dirty="0" smtClean="0"/>
              <a:t>  </a:t>
            </a:r>
            <a:r>
              <a:rPr lang="ru-RU" b="1" dirty="0" smtClean="0"/>
              <a:t>Герб Тамбовской области</a:t>
            </a:r>
            <a:r>
              <a:rPr lang="ru-RU" dirty="0" smtClean="0"/>
              <a:t> был принят 27 марта 2003 года. Полный вариант герба Тамбовской области представляет собой лазоревый щит, на котором изображен серебряный улей, а над ним три серебряных пчелы. Щит обрамлен лентой ордена Ленина, над щитом золотая земельная корона. Пчелы олицетворяют трудолюбие и бережливость, улей — общий дом.</a:t>
            </a:r>
          </a:p>
          <a:p>
            <a:r>
              <a:rPr lang="ru-RU" dirty="0" smtClean="0"/>
              <a:t> </a:t>
            </a:r>
            <a:r>
              <a:rPr lang="ru-RU" b="1" dirty="0" smtClean="0"/>
              <a:t> Флаг Тамбовской области</a:t>
            </a:r>
            <a:r>
              <a:rPr lang="ru-RU" dirty="0" smtClean="0"/>
              <a:t> был принят 22 февраля 2005 года. Флаг состоит из двух вертикальных полос красного и синего цвета, и изображением герба Тамбовской области в полной версии с короной и орденской лентой.</a:t>
            </a:r>
          </a:p>
          <a:p>
            <a:endParaRPr lang="ru-RU" dirty="0"/>
          </a:p>
        </p:txBody>
      </p:sp>
      <p:pic>
        <p:nvPicPr>
          <p:cNvPr id="6" name="Рисунок 5" descr="Флаг Тамбовской области"/>
          <p:cNvPicPr/>
          <p:nvPr/>
        </p:nvPicPr>
        <p:blipFill>
          <a:blip r:embed="rId3" cstate="print"/>
          <a:srcRect/>
          <a:stretch>
            <a:fillRect/>
          </a:stretch>
        </p:blipFill>
        <p:spPr bwMode="auto">
          <a:xfrm>
            <a:off x="357158" y="4071942"/>
            <a:ext cx="3357586" cy="2000264"/>
          </a:xfrm>
          <a:prstGeom prst="rect">
            <a:avLst/>
          </a:prstGeom>
          <a:ln>
            <a:noFill/>
          </a:ln>
          <a:effectLst>
            <a:softEdge rad="112500"/>
          </a:effectLst>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400" decel="100000"/>
                                        <p:tgtEl>
                                          <p:spTgt spid="5"/>
                                        </p:tgtEl>
                                      </p:cBhvr>
                                    </p:animEffect>
                                    <p:anim calcmode="lin" valueType="num">
                                      <p:cBhvr>
                                        <p:cTn id="16" dur="2400" decel="100000" fill="hold"/>
                                        <p:tgtEl>
                                          <p:spTgt spid="5"/>
                                        </p:tgtEl>
                                        <p:attrNameLst>
                                          <p:attrName>style.rotation</p:attrName>
                                        </p:attrNameLst>
                                      </p:cBhvr>
                                      <p:tavLst>
                                        <p:tav tm="0">
                                          <p:val>
                                            <p:fltVal val="-90"/>
                                          </p:val>
                                        </p:tav>
                                        <p:tav tm="100000">
                                          <p:val>
                                            <p:fltVal val="0"/>
                                          </p:val>
                                        </p:tav>
                                      </p:tavLst>
                                    </p:anim>
                                    <p:anim calcmode="lin" valueType="num">
                                      <p:cBhvr>
                                        <p:cTn id="17" dur="2400" decel="100000" fill="hold"/>
                                        <p:tgtEl>
                                          <p:spTgt spid="5"/>
                                        </p:tgtEl>
                                        <p:attrNameLst>
                                          <p:attrName>ppt_x</p:attrName>
                                        </p:attrNameLst>
                                      </p:cBhvr>
                                      <p:tavLst>
                                        <p:tav tm="0">
                                          <p:val>
                                            <p:strVal val="#ppt_x+0.4"/>
                                          </p:val>
                                        </p:tav>
                                        <p:tav tm="100000">
                                          <p:val>
                                            <p:strVal val="#ppt_x-0.05"/>
                                          </p:val>
                                        </p:tav>
                                      </p:tavLst>
                                    </p:anim>
                                    <p:anim calcmode="lin" valueType="num">
                                      <p:cBhvr>
                                        <p:cTn id="18" dur="2400" decel="100000" fill="hold"/>
                                        <p:tgtEl>
                                          <p:spTgt spid="5"/>
                                        </p:tgtEl>
                                        <p:attrNameLst>
                                          <p:attrName>ppt_y</p:attrName>
                                        </p:attrNameLst>
                                      </p:cBhvr>
                                      <p:tavLst>
                                        <p:tav tm="0">
                                          <p:val>
                                            <p:strVal val="#ppt_y-0.4"/>
                                          </p:val>
                                        </p:tav>
                                        <p:tav tm="100000">
                                          <p:val>
                                            <p:strVal val="#ppt_y+0.1"/>
                                          </p:val>
                                        </p:tav>
                                      </p:tavLst>
                                    </p:anim>
                                    <p:anim calcmode="lin" valueType="num">
                                      <p:cBhvr>
                                        <p:cTn id="19" dur="600" accel="100000" fill="hold">
                                          <p:stCondLst>
                                            <p:cond delay="2400"/>
                                          </p:stCondLst>
                                        </p:cTn>
                                        <p:tgtEl>
                                          <p:spTgt spid="5"/>
                                        </p:tgtEl>
                                        <p:attrNameLst>
                                          <p:attrName>ppt_x</p:attrName>
                                        </p:attrNameLst>
                                      </p:cBhvr>
                                      <p:tavLst>
                                        <p:tav tm="0">
                                          <p:val>
                                            <p:strVal val="#ppt_x-0.05"/>
                                          </p:val>
                                        </p:tav>
                                        <p:tav tm="100000">
                                          <p:val>
                                            <p:strVal val="#ppt_x"/>
                                          </p:val>
                                        </p:tav>
                                      </p:tavLst>
                                    </p:anim>
                                    <p:anim calcmode="lin" valueType="num">
                                      <p:cBhvr>
                                        <p:cTn id="20" dur="600" accel="100000" fill="hold">
                                          <p:stCondLst>
                                            <p:cond delay="24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5"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6" dur="1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7" dur="1500" accel="50000" fill="hold">
                                          <p:stCondLst>
                                            <p:cond delay="1500"/>
                                          </p:stCondLst>
                                        </p:cTn>
                                        <p:tgtEl>
                                          <p:spTgt spid="6"/>
                                        </p:tgtEl>
                                        <p:attrNameLst>
                                          <p:attrName>ppt_w</p:attrName>
                                        </p:attrNameLst>
                                      </p:cBhvr>
                                      <p:tavLst>
                                        <p:tav tm="0">
                                          <p:val>
                                            <p:strVal val="#ppt_w*.05"/>
                                          </p:val>
                                        </p:tav>
                                        <p:tav tm="100000">
                                          <p:val>
                                            <p:strVal val="#ppt_w"/>
                                          </p:val>
                                        </p:tav>
                                      </p:tavLst>
                                    </p:anim>
                                    <p:anim calcmode="lin" valueType="num">
                                      <p:cBhvr>
                                        <p:cTn id="28" dur="3000" fill="hold"/>
                                        <p:tgtEl>
                                          <p:spTgt spid="6"/>
                                        </p:tgtEl>
                                        <p:attrNameLst>
                                          <p:attrName>ppt_h</p:attrName>
                                        </p:attrNameLst>
                                      </p:cBhvr>
                                      <p:tavLst>
                                        <p:tav tm="0">
                                          <p:val>
                                            <p:strVal val="#ppt_h"/>
                                          </p:val>
                                        </p:tav>
                                        <p:tav tm="100000">
                                          <p:val>
                                            <p:strVal val="#ppt_h"/>
                                          </p:val>
                                        </p:tav>
                                      </p:tavLst>
                                    </p:anim>
                                    <p:anim calcmode="lin" valueType="num">
                                      <p:cBhvr>
                                        <p:cTn id="29" dur="1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30" dur="1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1" dur="1500" accel="50000" fill="hold">
                                          <p:stCondLst>
                                            <p:cond delay="1500"/>
                                          </p:stCondLst>
                                        </p:cTn>
                                        <p:tgtEl>
                                          <p:spTgt spid="6"/>
                                        </p:tgtEl>
                                        <p:attrNameLst>
                                          <p:attrName>ppt_y</p:attrName>
                                        </p:attrNameLst>
                                      </p:cBhvr>
                                      <p:tavLst>
                                        <p:tav tm="0">
                                          <p:val>
                                            <p:strVal val="#ppt_y+.1"/>
                                          </p:val>
                                        </p:tav>
                                        <p:tav tm="100000">
                                          <p:val>
                                            <p:strVal val="#ppt_y"/>
                                          </p:val>
                                        </p:tav>
                                      </p:tavLst>
                                    </p:anim>
                                    <p:animEffect transition="in" filter="fade">
                                      <p:cBhvr>
                                        <p:cTn id="32" dur="3000" decel="50000">
                                          <p:stCondLst>
                                            <p:cond delay="0"/>
                                          </p:stCondLst>
                                        </p:cTn>
                                        <p:tgtEl>
                                          <p:spTgt spid="6"/>
                                        </p:tgtEl>
                                      </p:cBhvr>
                                    </p:animEffect>
                                  </p:childTnLst>
                                </p:cTn>
                              </p:par>
                              <p:par>
                                <p:cTn id="33" presetID="25" presetClass="entr" presetSubtype="0" fill="hold" nodeType="with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anim calcmode="lin" valueType="num">
                                      <p:cBhvr>
                                        <p:cTn id="35" dur="1000" decel="50000" fill="hold">
                                          <p:stCondLst>
                                            <p:cond delay="0"/>
                                          </p:stCondLst>
                                        </p:cTn>
                                        <p:tgtEl>
                                          <p:spTgt spid="4">
                                            <p:txEl>
                                              <p:pRg st="0" end="0"/>
                                            </p:txEl>
                                          </p:spTgt>
                                        </p:tgtEl>
                                        <p:attrNameLst>
                                          <p:attrName>style.rotation</p:attrName>
                                        </p:attrNameLst>
                                      </p:cBhvr>
                                      <p:tavLst>
                                        <p:tav tm="0">
                                          <p:val>
                                            <p:fltVal val="-90"/>
                                          </p:val>
                                        </p:tav>
                                        <p:tav tm="100000">
                                          <p:val>
                                            <p:fltVal val="0"/>
                                          </p:val>
                                        </p:tav>
                                      </p:tavLst>
                                    </p:anim>
                                    <p:anim calcmode="lin" valueType="num">
                                      <p:cBhvr>
                                        <p:cTn id="36" dur="1000" decel="50000" fill="hold">
                                          <p:stCondLst>
                                            <p:cond delay="0"/>
                                          </p:stCondLst>
                                        </p:cTn>
                                        <p:tgtEl>
                                          <p:spTgt spid="4">
                                            <p:txEl>
                                              <p:pRg st="0" end="0"/>
                                            </p:txEl>
                                          </p:spTgt>
                                        </p:tgtEl>
                                        <p:attrNameLst>
                                          <p:attrName>ppt_w</p:attrName>
                                        </p:attrNameLst>
                                      </p:cBhvr>
                                      <p:tavLst>
                                        <p:tav tm="0">
                                          <p:val>
                                            <p:strVal val="#ppt_w"/>
                                          </p:val>
                                        </p:tav>
                                        <p:tav tm="100000">
                                          <p:val>
                                            <p:strVal val="#ppt_w*.05"/>
                                          </p:val>
                                        </p:tav>
                                      </p:tavLst>
                                    </p:anim>
                                    <p:anim calcmode="lin" valueType="num">
                                      <p:cBhvr>
                                        <p:cTn id="37" dur="1000" accel="50000" fill="hold">
                                          <p:stCondLst>
                                            <p:cond delay="1000"/>
                                          </p:stCondLst>
                                        </p:cTn>
                                        <p:tgtEl>
                                          <p:spTgt spid="4">
                                            <p:txEl>
                                              <p:pRg st="0" end="0"/>
                                            </p:txEl>
                                          </p:spTgt>
                                        </p:tgtEl>
                                        <p:attrNameLst>
                                          <p:attrName>ppt_w</p:attrName>
                                        </p:attrNameLst>
                                      </p:cBhvr>
                                      <p:tavLst>
                                        <p:tav tm="0">
                                          <p:val>
                                            <p:strVal val="#ppt_w*.05"/>
                                          </p:val>
                                        </p:tav>
                                        <p:tav tm="100000">
                                          <p:val>
                                            <p:strVal val="#ppt_w"/>
                                          </p:val>
                                        </p:tav>
                                      </p:tavLst>
                                    </p:anim>
                                    <p:anim calcmode="lin" valueType="num">
                                      <p:cBhvr>
                                        <p:cTn id="38" dur="2000" fill="hold"/>
                                        <p:tgtEl>
                                          <p:spTgt spid="4">
                                            <p:txEl>
                                              <p:pRg st="0" end="0"/>
                                            </p:txEl>
                                          </p:spTgt>
                                        </p:tgtEl>
                                        <p:attrNameLst>
                                          <p:attrName>ppt_h</p:attrName>
                                        </p:attrNameLst>
                                      </p:cBhvr>
                                      <p:tavLst>
                                        <p:tav tm="0">
                                          <p:val>
                                            <p:strVal val="#ppt_h"/>
                                          </p:val>
                                        </p:tav>
                                        <p:tav tm="100000">
                                          <p:val>
                                            <p:strVal val="#ppt_h"/>
                                          </p:val>
                                        </p:tav>
                                      </p:tavLst>
                                    </p:anim>
                                    <p:anim calcmode="lin" valueType="num">
                                      <p:cBhvr>
                                        <p:cTn id="39" dur="1000" decel="50000" fill="hold">
                                          <p:stCondLst>
                                            <p:cond delay="0"/>
                                          </p:stCondLst>
                                        </p:cTn>
                                        <p:tgtEl>
                                          <p:spTgt spid="4">
                                            <p:txEl>
                                              <p:pRg st="0" end="0"/>
                                            </p:txEl>
                                          </p:spTgt>
                                        </p:tgtEl>
                                        <p:attrNameLst>
                                          <p:attrName>ppt_x</p:attrName>
                                        </p:attrNameLst>
                                      </p:cBhvr>
                                      <p:tavLst>
                                        <p:tav tm="0">
                                          <p:val>
                                            <p:strVal val="#ppt_x+.4"/>
                                          </p:val>
                                        </p:tav>
                                        <p:tav tm="100000">
                                          <p:val>
                                            <p:strVal val="#ppt_x"/>
                                          </p:val>
                                        </p:tav>
                                      </p:tavLst>
                                    </p:anim>
                                    <p:anim calcmode="lin" valueType="num">
                                      <p:cBhvr>
                                        <p:cTn id="40" dur="1000" decel="50000" fill="hold">
                                          <p:stCondLst>
                                            <p:cond delay="0"/>
                                          </p:stCondLst>
                                        </p:cTn>
                                        <p:tgtEl>
                                          <p:spTgt spid="4">
                                            <p:txEl>
                                              <p:pRg st="0" end="0"/>
                                            </p:txEl>
                                          </p:spTgt>
                                        </p:tgtEl>
                                        <p:attrNameLst>
                                          <p:attrName>ppt_y</p:attrName>
                                        </p:attrNameLst>
                                      </p:cBhvr>
                                      <p:tavLst>
                                        <p:tav tm="0">
                                          <p:val>
                                            <p:strVal val="#ppt_y-.2"/>
                                          </p:val>
                                        </p:tav>
                                        <p:tav tm="100000">
                                          <p:val>
                                            <p:strVal val="#ppt_y+.1"/>
                                          </p:val>
                                        </p:tav>
                                      </p:tavLst>
                                    </p:anim>
                                    <p:anim calcmode="lin" valueType="num">
                                      <p:cBhvr>
                                        <p:cTn id="41" dur="1000" accel="50000" fill="hold">
                                          <p:stCondLst>
                                            <p:cond delay="1000"/>
                                          </p:stCondLst>
                                        </p:cTn>
                                        <p:tgtEl>
                                          <p:spTgt spid="4">
                                            <p:txEl>
                                              <p:pRg st="0" end="0"/>
                                            </p:txEl>
                                          </p:spTgt>
                                        </p:tgtEl>
                                        <p:attrNameLst>
                                          <p:attrName>ppt_y</p:attrName>
                                        </p:attrNameLst>
                                      </p:cBhvr>
                                      <p:tavLst>
                                        <p:tav tm="0">
                                          <p:val>
                                            <p:strVal val="#ppt_y+.1"/>
                                          </p:val>
                                        </p:tav>
                                        <p:tav tm="100000">
                                          <p:val>
                                            <p:strVal val="#ppt_y"/>
                                          </p:val>
                                        </p:tav>
                                      </p:tavLst>
                                    </p:anim>
                                    <p:animEffect transition="in" filter="fade">
                                      <p:cBhvr>
                                        <p:cTn id="42" dur="2000" decel="50000">
                                          <p:stCondLst>
                                            <p:cond delay="0"/>
                                          </p:stCondLst>
                                        </p:cTn>
                                        <p:tgtEl>
                                          <p:spTgt spid="4">
                                            <p:txEl>
                                              <p:pRg st="0" end="0"/>
                                            </p:txEl>
                                          </p:spTgt>
                                        </p:tgtEl>
                                      </p:cBhvr>
                                    </p:animEffect>
                                  </p:childTnLst>
                                </p:cTn>
                              </p:par>
                              <p:par>
                                <p:cTn id="43" presetID="25" presetClass="entr" presetSubtype="0" fill="hold" nodeType="withEffect">
                                  <p:stCondLst>
                                    <p:cond delay="0"/>
                                  </p:stCondLst>
                                  <p:childTnLst>
                                    <p:set>
                                      <p:cBhvr>
                                        <p:cTn id="44" dur="1" fill="hold">
                                          <p:stCondLst>
                                            <p:cond delay="0"/>
                                          </p:stCondLst>
                                        </p:cTn>
                                        <p:tgtEl>
                                          <p:spTgt spid="4">
                                            <p:txEl>
                                              <p:pRg st="1" end="1"/>
                                            </p:txEl>
                                          </p:spTgt>
                                        </p:tgtEl>
                                        <p:attrNameLst>
                                          <p:attrName>style.visibility</p:attrName>
                                        </p:attrNameLst>
                                      </p:cBhvr>
                                      <p:to>
                                        <p:strVal val="visible"/>
                                      </p:to>
                                    </p:set>
                                    <p:anim calcmode="lin" valueType="num">
                                      <p:cBhvr>
                                        <p:cTn id="45" dur="1000" decel="50000" fill="hold">
                                          <p:stCondLst>
                                            <p:cond delay="0"/>
                                          </p:stCondLst>
                                        </p:cTn>
                                        <p:tgtEl>
                                          <p:spTgt spid="4">
                                            <p:txEl>
                                              <p:pRg st="1" end="1"/>
                                            </p:txEl>
                                          </p:spTgt>
                                        </p:tgtEl>
                                        <p:attrNameLst>
                                          <p:attrName>style.rotation</p:attrName>
                                        </p:attrNameLst>
                                      </p:cBhvr>
                                      <p:tavLst>
                                        <p:tav tm="0">
                                          <p:val>
                                            <p:fltVal val="-90"/>
                                          </p:val>
                                        </p:tav>
                                        <p:tav tm="100000">
                                          <p:val>
                                            <p:fltVal val="0"/>
                                          </p:val>
                                        </p:tav>
                                      </p:tavLst>
                                    </p:anim>
                                    <p:anim calcmode="lin" valueType="num">
                                      <p:cBhvr>
                                        <p:cTn id="46" dur="1000" decel="50000" fill="hold">
                                          <p:stCondLst>
                                            <p:cond delay="0"/>
                                          </p:stCondLst>
                                        </p:cTn>
                                        <p:tgtEl>
                                          <p:spTgt spid="4">
                                            <p:txEl>
                                              <p:pRg st="1" end="1"/>
                                            </p:txEl>
                                          </p:spTgt>
                                        </p:tgtEl>
                                        <p:attrNameLst>
                                          <p:attrName>ppt_w</p:attrName>
                                        </p:attrNameLst>
                                      </p:cBhvr>
                                      <p:tavLst>
                                        <p:tav tm="0">
                                          <p:val>
                                            <p:strVal val="#ppt_w"/>
                                          </p:val>
                                        </p:tav>
                                        <p:tav tm="100000">
                                          <p:val>
                                            <p:strVal val="#ppt_w*.05"/>
                                          </p:val>
                                        </p:tav>
                                      </p:tavLst>
                                    </p:anim>
                                    <p:anim calcmode="lin" valueType="num">
                                      <p:cBhvr>
                                        <p:cTn id="47" dur="1000" accel="50000" fill="hold">
                                          <p:stCondLst>
                                            <p:cond delay="1000"/>
                                          </p:stCondLst>
                                        </p:cTn>
                                        <p:tgtEl>
                                          <p:spTgt spid="4">
                                            <p:txEl>
                                              <p:pRg st="1" end="1"/>
                                            </p:txEl>
                                          </p:spTgt>
                                        </p:tgtEl>
                                        <p:attrNameLst>
                                          <p:attrName>ppt_w</p:attrName>
                                        </p:attrNameLst>
                                      </p:cBhvr>
                                      <p:tavLst>
                                        <p:tav tm="0">
                                          <p:val>
                                            <p:strVal val="#ppt_w*.05"/>
                                          </p:val>
                                        </p:tav>
                                        <p:tav tm="100000">
                                          <p:val>
                                            <p:strVal val="#ppt_w"/>
                                          </p:val>
                                        </p:tav>
                                      </p:tavLst>
                                    </p:anim>
                                    <p:anim calcmode="lin" valueType="num">
                                      <p:cBhvr>
                                        <p:cTn id="48" dur="2000" fill="hold"/>
                                        <p:tgtEl>
                                          <p:spTgt spid="4">
                                            <p:txEl>
                                              <p:pRg st="1" end="1"/>
                                            </p:txEl>
                                          </p:spTgt>
                                        </p:tgtEl>
                                        <p:attrNameLst>
                                          <p:attrName>ppt_h</p:attrName>
                                        </p:attrNameLst>
                                      </p:cBhvr>
                                      <p:tavLst>
                                        <p:tav tm="0">
                                          <p:val>
                                            <p:strVal val="#ppt_h"/>
                                          </p:val>
                                        </p:tav>
                                        <p:tav tm="100000">
                                          <p:val>
                                            <p:strVal val="#ppt_h"/>
                                          </p:val>
                                        </p:tav>
                                      </p:tavLst>
                                    </p:anim>
                                    <p:anim calcmode="lin" valueType="num">
                                      <p:cBhvr>
                                        <p:cTn id="49" dur="1000" decel="50000" fill="hold">
                                          <p:stCondLst>
                                            <p:cond delay="0"/>
                                          </p:stCondLst>
                                        </p:cTn>
                                        <p:tgtEl>
                                          <p:spTgt spid="4">
                                            <p:txEl>
                                              <p:pRg st="1" end="1"/>
                                            </p:txEl>
                                          </p:spTgt>
                                        </p:tgtEl>
                                        <p:attrNameLst>
                                          <p:attrName>ppt_x</p:attrName>
                                        </p:attrNameLst>
                                      </p:cBhvr>
                                      <p:tavLst>
                                        <p:tav tm="0">
                                          <p:val>
                                            <p:strVal val="#ppt_x+.4"/>
                                          </p:val>
                                        </p:tav>
                                        <p:tav tm="100000">
                                          <p:val>
                                            <p:strVal val="#ppt_x"/>
                                          </p:val>
                                        </p:tav>
                                      </p:tavLst>
                                    </p:anim>
                                    <p:anim calcmode="lin" valueType="num">
                                      <p:cBhvr>
                                        <p:cTn id="50" dur="1000" decel="50000" fill="hold">
                                          <p:stCondLst>
                                            <p:cond delay="0"/>
                                          </p:stCondLst>
                                        </p:cTn>
                                        <p:tgtEl>
                                          <p:spTgt spid="4">
                                            <p:txEl>
                                              <p:pRg st="1" end="1"/>
                                            </p:txEl>
                                          </p:spTgt>
                                        </p:tgtEl>
                                        <p:attrNameLst>
                                          <p:attrName>ppt_y</p:attrName>
                                        </p:attrNameLst>
                                      </p:cBhvr>
                                      <p:tavLst>
                                        <p:tav tm="0">
                                          <p:val>
                                            <p:strVal val="#ppt_y-.2"/>
                                          </p:val>
                                        </p:tav>
                                        <p:tav tm="100000">
                                          <p:val>
                                            <p:strVal val="#ppt_y+.1"/>
                                          </p:val>
                                        </p:tav>
                                      </p:tavLst>
                                    </p:anim>
                                    <p:anim calcmode="lin" valueType="num">
                                      <p:cBhvr>
                                        <p:cTn id="51" dur="1000" accel="50000" fill="hold">
                                          <p:stCondLst>
                                            <p:cond delay="1000"/>
                                          </p:stCondLst>
                                        </p:cTn>
                                        <p:tgtEl>
                                          <p:spTgt spid="4">
                                            <p:txEl>
                                              <p:pRg st="1" end="1"/>
                                            </p:txEl>
                                          </p:spTgt>
                                        </p:tgtEl>
                                        <p:attrNameLst>
                                          <p:attrName>ppt_y</p:attrName>
                                        </p:attrNameLst>
                                      </p:cBhvr>
                                      <p:tavLst>
                                        <p:tav tm="0">
                                          <p:val>
                                            <p:strVal val="#ppt_y+.1"/>
                                          </p:val>
                                        </p:tav>
                                        <p:tav tm="100000">
                                          <p:val>
                                            <p:strVal val="#ppt_y"/>
                                          </p:val>
                                        </p:tav>
                                      </p:tavLst>
                                    </p:anim>
                                    <p:animEffect transition="in" filter="fade">
                                      <p:cBhvr>
                                        <p:cTn id="52" dur="2000" decel="50000">
                                          <p:stCondLst>
                                            <p:cond delay="0"/>
                                          </p:stCondLst>
                                        </p:cTn>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smtClean="0"/>
              <a:t/>
            </a:r>
            <a:br>
              <a:rPr lang="ru-RU" b="1" dirty="0" smtClean="0"/>
            </a:br>
            <a:r>
              <a:rPr lang="ru-RU" b="1" dirty="0" smtClean="0"/>
              <a:t/>
            </a:r>
            <a:br>
              <a:rPr lang="ru-RU" b="1" dirty="0" smtClean="0"/>
            </a:br>
            <a:r>
              <a:rPr lang="ru-RU" b="1" dirty="0" smtClean="0"/>
              <a:t/>
            </a:r>
            <a:br>
              <a:rPr lang="ru-RU" b="1" dirty="0" smtClean="0"/>
            </a:br>
            <a:r>
              <a:rPr lang="ru-RU" b="1" dirty="0" smtClean="0"/>
              <a:t/>
            </a:r>
            <a:br>
              <a:rPr lang="ru-RU" b="1" dirty="0" smtClean="0"/>
            </a:br>
            <a:r>
              <a:rPr lang="ru-RU" b="1" dirty="0" smtClean="0"/>
              <a:t/>
            </a:r>
            <a:br>
              <a:rPr lang="ru-RU" b="1" dirty="0" smtClean="0"/>
            </a:br>
            <a:r>
              <a:rPr lang="ru-RU" b="1" dirty="0" smtClean="0"/>
              <a:t/>
            </a:r>
            <a:br>
              <a:rPr lang="ru-RU" b="1" dirty="0" smtClean="0"/>
            </a:br>
            <a:endParaRPr lang="ru-RU" dirty="0"/>
          </a:p>
        </p:txBody>
      </p:sp>
      <p:pic>
        <p:nvPicPr>
          <p:cNvPr id="5" name="Содержимое 4" descr="Герб 1878 года"/>
          <p:cNvPicPr>
            <a:picLocks noGrp="1"/>
          </p:cNvPicPr>
          <p:nvPr>
            <p:ph sz="half" idx="1"/>
          </p:nvPr>
        </p:nvPicPr>
        <p:blipFill>
          <a:blip r:embed="rId2" cstate="print"/>
          <a:stretch>
            <a:fillRect/>
          </a:stretch>
        </p:blipFill>
        <p:spPr bwMode="auto">
          <a:xfrm>
            <a:off x="1216819" y="2349500"/>
            <a:ext cx="2540000" cy="2921000"/>
          </a:xfrm>
          <a:prstGeom prst="rect">
            <a:avLst/>
          </a:prstGeom>
          <a:ln>
            <a:noFill/>
          </a:ln>
          <a:effectLst>
            <a:softEdge rad="112500"/>
          </a:effectLst>
        </p:spPr>
      </p:pic>
      <p:sp>
        <p:nvSpPr>
          <p:cNvPr id="4" name="Содержимое 3"/>
          <p:cNvSpPr>
            <a:spLocks noGrp="1"/>
          </p:cNvSpPr>
          <p:nvPr>
            <p:ph sz="half" idx="2"/>
          </p:nvPr>
        </p:nvSpPr>
        <p:spPr/>
        <p:txBody>
          <a:bodyPr>
            <a:normAutofit fontScale="92500"/>
          </a:bodyPr>
          <a:lstStyle/>
          <a:p>
            <a:r>
              <a:rPr lang="ru-RU" b="1" dirty="0" smtClean="0"/>
              <a:t>Герб Тамбовской губернии</a:t>
            </a:r>
            <a:r>
              <a:rPr lang="ru-RU" dirty="0" smtClean="0"/>
              <a:t> был утвержден 5 июля 1878 года. В </a:t>
            </a:r>
            <a:r>
              <a:rPr lang="ru-RU" dirty="0" err="1" smtClean="0"/>
              <a:t>лазуревом</a:t>
            </a:r>
            <a:r>
              <a:rPr lang="ru-RU" dirty="0" smtClean="0"/>
              <a:t> щите серебряный улей с тремя пчелами. Щит увенчан императорскою короною и окружен золотыми дубовыми листьями, соединенными </a:t>
            </a:r>
            <a:r>
              <a:rPr lang="ru-RU" dirty="0" err="1" smtClean="0"/>
              <a:t>андреевскою</a:t>
            </a:r>
            <a:r>
              <a:rPr lang="ru-RU" dirty="0" smtClean="0"/>
              <a:t> лентою.</a:t>
            </a:r>
          </a:p>
          <a:p>
            <a:r>
              <a:rPr lang="ru-RU" dirty="0" smtClean="0"/>
              <a:t> </a:t>
            </a:r>
            <a:endParaRPr lang="ru-RU" dirty="0"/>
          </a:p>
        </p:txBody>
      </p:sp>
      <p:sp>
        <p:nvSpPr>
          <p:cNvPr id="6" name="Прямоугольник 5"/>
          <p:cNvSpPr/>
          <p:nvPr/>
        </p:nvSpPr>
        <p:spPr>
          <a:xfrm>
            <a:off x="2169194" y="142852"/>
            <a:ext cx="4805611" cy="923330"/>
          </a:xfrm>
          <a:prstGeom prst="rect">
            <a:avLst/>
          </a:prstGeom>
          <a:noFill/>
        </p:spPr>
        <p:txBody>
          <a:bodyPr wrap="square" lIns="91440" tIns="45720" rIns="91440" bIns="45720">
            <a:spAutoFit/>
          </a:bodyPr>
          <a:lstStyle/>
          <a:p>
            <a:pPr algn="ctr"/>
            <a:r>
              <a:rPr lang="ru-RU"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Герб 1878 года</a:t>
            </a:r>
            <a:endParaRPr lang="ru-RU"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ransition spd="slow">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decel="50000" fill="hold">
                                          <p:stCondLst>
                                            <p:cond delay="0"/>
                                          </p:stCondLst>
                                        </p:cTn>
                                        <p:tgtEl>
                                          <p:spTgt spid="6">
                                            <p:txEl>
                                              <p:pRg st="0" end="0"/>
                                            </p:txEl>
                                          </p:spTgt>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6">
                                            <p:txEl>
                                              <p:pRg st="0" end="0"/>
                                            </p:txEl>
                                          </p:spTgt>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6">
                                            <p:txEl>
                                              <p:pRg st="0" end="0"/>
                                            </p:txEl>
                                          </p:spTgt>
                                        </p:tgtEl>
                                        <p:attrNameLst>
                                          <p:attrName>ppt_w</p:attrName>
                                        </p:attrNameLst>
                                      </p:cBhvr>
                                      <p:tavLst>
                                        <p:tav tm="0">
                                          <p:val>
                                            <p:strVal val="#ppt_w*.05"/>
                                          </p:val>
                                        </p:tav>
                                        <p:tav tm="100000">
                                          <p:val>
                                            <p:strVal val="#ppt_w"/>
                                          </p:val>
                                        </p:tav>
                                      </p:tavLst>
                                    </p:anim>
                                    <p:anim calcmode="lin" valueType="num">
                                      <p:cBhvr>
                                        <p:cTn id="10" dur="2000" fill="hold"/>
                                        <p:tgtEl>
                                          <p:spTgt spid="6">
                                            <p:txEl>
                                              <p:pRg st="0" end="0"/>
                                            </p:txEl>
                                          </p:spTgt>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6">
                                            <p:txEl>
                                              <p:pRg st="0" end="0"/>
                                            </p:txEl>
                                          </p:spTgt>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6">
                                            <p:txEl>
                                              <p:pRg st="0" end="0"/>
                                            </p:txEl>
                                          </p:spTgt>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6">
                                            <p:txEl>
                                              <p:pRg st="0" end="0"/>
                                            </p:txEl>
                                          </p:spTgt>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0" dur="10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1" dur="1000" accel="50000" fill="hold">
                                          <p:stCondLst>
                                            <p:cond delay="1000"/>
                                          </p:stCondLst>
                                        </p:cTn>
                                        <p:tgtEl>
                                          <p:spTgt spid="5"/>
                                        </p:tgtEl>
                                        <p:attrNameLst>
                                          <p:attrName>ppt_w</p:attrName>
                                        </p:attrNameLst>
                                      </p:cBhvr>
                                      <p:tavLst>
                                        <p:tav tm="0">
                                          <p:val>
                                            <p:strVal val="#ppt_w*.05"/>
                                          </p:val>
                                        </p:tav>
                                        <p:tav tm="100000">
                                          <p:val>
                                            <p:strVal val="#ppt_w"/>
                                          </p:val>
                                        </p:tav>
                                      </p:tavLst>
                                    </p:anim>
                                    <p:anim calcmode="lin" valueType="num">
                                      <p:cBhvr>
                                        <p:cTn id="22" dur="2000" fill="hold"/>
                                        <p:tgtEl>
                                          <p:spTgt spid="5"/>
                                        </p:tgtEl>
                                        <p:attrNameLst>
                                          <p:attrName>ppt_h</p:attrName>
                                        </p:attrNameLst>
                                      </p:cBhvr>
                                      <p:tavLst>
                                        <p:tav tm="0">
                                          <p:val>
                                            <p:strVal val="#ppt_h"/>
                                          </p:val>
                                        </p:tav>
                                        <p:tav tm="100000">
                                          <p:val>
                                            <p:strVal val="#ppt_h"/>
                                          </p:val>
                                        </p:tav>
                                      </p:tavLst>
                                    </p:anim>
                                    <p:anim calcmode="lin" valueType="num">
                                      <p:cBhvr>
                                        <p:cTn id="23" dur="10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4" dur="10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5" dur="1000" accel="50000" fill="hold">
                                          <p:stCondLst>
                                            <p:cond delay="1000"/>
                                          </p:stCondLst>
                                        </p:cTn>
                                        <p:tgtEl>
                                          <p:spTgt spid="5"/>
                                        </p:tgtEl>
                                        <p:attrNameLst>
                                          <p:attrName>ppt_y</p:attrName>
                                        </p:attrNameLst>
                                      </p:cBhvr>
                                      <p:tavLst>
                                        <p:tav tm="0">
                                          <p:val>
                                            <p:strVal val="#ppt_y+.1"/>
                                          </p:val>
                                        </p:tav>
                                        <p:tav tm="100000">
                                          <p:val>
                                            <p:strVal val="#ppt_y"/>
                                          </p:val>
                                        </p:tav>
                                      </p:tavLst>
                                    </p:anim>
                                    <p:animEffect transition="in" filter="fade">
                                      <p:cBhvr>
                                        <p:cTn id="26" dur="2000" decel="50000">
                                          <p:stCondLst>
                                            <p:cond delay="0"/>
                                          </p:stCondLst>
                                        </p:cTn>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 calcmode="lin" valueType="num">
                                      <p:cBhvr>
                                        <p:cTn id="31" dur="1000" decel="50000" fill="hold">
                                          <p:stCondLst>
                                            <p:cond delay="0"/>
                                          </p:stCondLst>
                                        </p:cTn>
                                        <p:tgtEl>
                                          <p:spTgt spid="4">
                                            <p:txEl>
                                              <p:pRg st="0" end="0"/>
                                            </p:txEl>
                                          </p:spTgt>
                                        </p:tgtEl>
                                        <p:attrNameLst>
                                          <p:attrName>style.rotation</p:attrName>
                                        </p:attrNameLst>
                                      </p:cBhvr>
                                      <p:tavLst>
                                        <p:tav tm="0">
                                          <p:val>
                                            <p:fltVal val="-90"/>
                                          </p:val>
                                        </p:tav>
                                        <p:tav tm="100000">
                                          <p:val>
                                            <p:fltVal val="0"/>
                                          </p:val>
                                        </p:tav>
                                      </p:tavLst>
                                    </p:anim>
                                    <p:anim calcmode="lin" valueType="num">
                                      <p:cBhvr>
                                        <p:cTn id="32" dur="1000" decel="50000" fill="hold">
                                          <p:stCondLst>
                                            <p:cond delay="0"/>
                                          </p:stCondLst>
                                        </p:cTn>
                                        <p:tgtEl>
                                          <p:spTgt spid="4">
                                            <p:txEl>
                                              <p:pRg st="0" end="0"/>
                                            </p:txEl>
                                          </p:spTgt>
                                        </p:tgtEl>
                                        <p:attrNameLst>
                                          <p:attrName>ppt_w</p:attrName>
                                        </p:attrNameLst>
                                      </p:cBhvr>
                                      <p:tavLst>
                                        <p:tav tm="0">
                                          <p:val>
                                            <p:strVal val="#ppt_w"/>
                                          </p:val>
                                        </p:tav>
                                        <p:tav tm="100000">
                                          <p:val>
                                            <p:strVal val="#ppt_w*.05"/>
                                          </p:val>
                                        </p:tav>
                                      </p:tavLst>
                                    </p:anim>
                                    <p:anim calcmode="lin" valueType="num">
                                      <p:cBhvr>
                                        <p:cTn id="33" dur="1000" accel="50000" fill="hold">
                                          <p:stCondLst>
                                            <p:cond delay="1000"/>
                                          </p:stCondLst>
                                        </p:cTn>
                                        <p:tgtEl>
                                          <p:spTgt spid="4">
                                            <p:txEl>
                                              <p:pRg st="0" end="0"/>
                                            </p:txEl>
                                          </p:spTgt>
                                        </p:tgtEl>
                                        <p:attrNameLst>
                                          <p:attrName>ppt_w</p:attrName>
                                        </p:attrNameLst>
                                      </p:cBhvr>
                                      <p:tavLst>
                                        <p:tav tm="0">
                                          <p:val>
                                            <p:strVal val="#ppt_w*.05"/>
                                          </p:val>
                                        </p:tav>
                                        <p:tav tm="100000">
                                          <p:val>
                                            <p:strVal val="#ppt_w"/>
                                          </p:val>
                                        </p:tav>
                                      </p:tavLst>
                                    </p:anim>
                                    <p:anim calcmode="lin" valueType="num">
                                      <p:cBhvr>
                                        <p:cTn id="34" dur="2000" fill="hold"/>
                                        <p:tgtEl>
                                          <p:spTgt spid="4">
                                            <p:txEl>
                                              <p:pRg st="0" end="0"/>
                                            </p:txEl>
                                          </p:spTgt>
                                        </p:tgtEl>
                                        <p:attrNameLst>
                                          <p:attrName>ppt_h</p:attrName>
                                        </p:attrNameLst>
                                      </p:cBhvr>
                                      <p:tavLst>
                                        <p:tav tm="0">
                                          <p:val>
                                            <p:strVal val="#ppt_h"/>
                                          </p:val>
                                        </p:tav>
                                        <p:tav tm="100000">
                                          <p:val>
                                            <p:strVal val="#ppt_h"/>
                                          </p:val>
                                        </p:tav>
                                      </p:tavLst>
                                    </p:anim>
                                    <p:anim calcmode="lin" valueType="num">
                                      <p:cBhvr>
                                        <p:cTn id="35" dur="1000" decel="50000" fill="hold">
                                          <p:stCondLst>
                                            <p:cond delay="0"/>
                                          </p:stCondLst>
                                        </p:cTn>
                                        <p:tgtEl>
                                          <p:spTgt spid="4">
                                            <p:txEl>
                                              <p:pRg st="0" end="0"/>
                                            </p:txEl>
                                          </p:spTgt>
                                        </p:tgtEl>
                                        <p:attrNameLst>
                                          <p:attrName>ppt_x</p:attrName>
                                        </p:attrNameLst>
                                      </p:cBhvr>
                                      <p:tavLst>
                                        <p:tav tm="0">
                                          <p:val>
                                            <p:strVal val="#ppt_x+.4"/>
                                          </p:val>
                                        </p:tav>
                                        <p:tav tm="100000">
                                          <p:val>
                                            <p:strVal val="#ppt_x"/>
                                          </p:val>
                                        </p:tav>
                                      </p:tavLst>
                                    </p:anim>
                                    <p:anim calcmode="lin" valueType="num">
                                      <p:cBhvr>
                                        <p:cTn id="36" dur="1000" decel="50000" fill="hold">
                                          <p:stCondLst>
                                            <p:cond delay="0"/>
                                          </p:stCondLst>
                                        </p:cTn>
                                        <p:tgtEl>
                                          <p:spTgt spid="4">
                                            <p:txEl>
                                              <p:pRg st="0" end="0"/>
                                            </p:txEl>
                                          </p:spTgt>
                                        </p:tgtEl>
                                        <p:attrNameLst>
                                          <p:attrName>ppt_y</p:attrName>
                                        </p:attrNameLst>
                                      </p:cBhvr>
                                      <p:tavLst>
                                        <p:tav tm="0">
                                          <p:val>
                                            <p:strVal val="#ppt_y-.2"/>
                                          </p:val>
                                        </p:tav>
                                        <p:tav tm="100000">
                                          <p:val>
                                            <p:strVal val="#ppt_y+.1"/>
                                          </p:val>
                                        </p:tav>
                                      </p:tavLst>
                                    </p:anim>
                                    <p:anim calcmode="lin" valueType="num">
                                      <p:cBhvr>
                                        <p:cTn id="37" dur="1000" accel="50000" fill="hold">
                                          <p:stCondLst>
                                            <p:cond delay="1000"/>
                                          </p:stCondLst>
                                        </p:cTn>
                                        <p:tgtEl>
                                          <p:spTgt spid="4">
                                            <p:txEl>
                                              <p:pRg st="0" end="0"/>
                                            </p:txEl>
                                          </p:spTgt>
                                        </p:tgtEl>
                                        <p:attrNameLst>
                                          <p:attrName>ppt_y</p:attrName>
                                        </p:attrNameLst>
                                      </p:cBhvr>
                                      <p:tavLst>
                                        <p:tav tm="0">
                                          <p:val>
                                            <p:strVal val="#ppt_y+.1"/>
                                          </p:val>
                                        </p:tav>
                                        <p:tav tm="100000">
                                          <p:val>
                                            <p:strVal val="#ppt_y"/>
                                          </p:val>
                                        </p:tav>
                                      </p:tavLst>
                                    </p:anim>
                                    <p:animEffect transition="in" filter="fade">
                                      <p:cBhvr>
                                        <p:cTn id="38" dur="2000" decel="50000">
                                          <p:stCondLst>
                                            <p:cond delay="0"/>
                                          </p:stCondLst>
                                        </p:cTn>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endParaRPr lang="ru-RU" dirty="0"/>
          </a:p>
        </p:txBody>
      </p:sp>
      <p:sp>
        <p:nvSpPr>
          <p:cNvPr id="3" name="Содержимое 2"/>
          <p:cNvSpPr>
            <a:spLocks noGrp="1"/>
          </p:cNvSpPr>
          <p:nvPr>
            <p:ph sz="half" idx="1"/>
          </p:nvPr>
        </p:nvSpPr>
        <p:spPr/>
        <p:txBody>
          <a:bodyPr>
            <a:noAutofit/>
          </a:bodyPr>
          <a:lstStyle/>
          <a:p>
            <a:pPr algn="just"/>
            <a:r>
              <a:rPr lang="ru-RU" sz="1050" dirty="0" smtClean="0">
                <a:solidFill>
                  <a:schemeClr val="bg1"/>
                </a:solidFill>
                <a:latin typeface="Franklin Gothic Demi Cond" pitchFamily="34" charset="0"/>
              </a:rPr>
              <a:t>Город Тамбов был основан 17 апреля 1636 года на топких лесистых берегах </a:t>
            </a:r>
            <a:r>
              <a:rPr lang="ru-RU" sz="1050" dirty="0" err="1" smtClean="0">
                <a:solidFill>
                  <a:schemeClr val="bg1"/>
                </a:solidFill>
                <a:latin typeface="Franklin Gothic Demi Cond" pitchFamily="34" charset="0"/>
              </a:rPr>
              <a:t>Цны</a:t>
            </a:r>
            <a:r>
              <a:rPr lang="ru-RU" sz="1050" dirty="0" smtClean="0">
                <a:solidFill>
                  <a:schemeClr val="bg1"/>
                </a:solidFill>
                <a:latin typeface="Franklin Gothic Demi Cond" pitchFamily="34" charset="0"/>
              </a:rPr>
              <a:t>, в том месте, где сливается с ней речка </a:t>
            </a:r>
            <a:r>
              <a:rPr lang="ru-RU" sz="1050" dirty="0" err="1" smtClean="0">
                <a:solidFill>
                  <a:schemeClr val="bg1"/>
                </a:solidFill>
                <a:latin typeface="Franklin Gothic Demi Cond" pitchFamily="34" charset="0"/>
              </a:rPr>
              <a:t>Студенец</a:t>
            </a:r>
            <a:r>
              <a:rPr lang="ru-RU" sz="1050" dirty="0" smtClean="0">
                <a:solidFill>
                  <a:schemeClr val="bg1"/>
                </a:solidFill>
                <a:latin typeface="Franklin Gothic Demi Cond" pitchFamily="34" charset="0"/>
              </a:rPr>
              <a:t>. По указу царя Михаила Федоровича, стольник и воевода Роман Боборыкин начал строительство города-крепости Тамбов для защиты Московского государства от кочевников. Первоначальное название города писалось "</a:t>
            </a:r>
            <a:r>
              <a:rPr lang="ru-RU" sz="1050" dirty="0" err="1" smtClean="0">
                <a:solidFill>
                  <a:schemeClr val="bg1"/>
                </a:solidFill>
                <a:latin typeface="Franklin Gothic Demi Cond" pitchFamily="34" charset="0"/>
              </a:rPr>
              <a:t>Тонбов</a:t>
            </a:r>
            <a:r>
              <a:rPr lang="ru-RU" sz="1050" dirty="0" smtClean="0">
                <a:solidFill>
                  <a:schemeClr val="bg1"/>
                </a:solidFill>
                <a:latin typeface="Franklin Gothic Demi Cond" pitchFamily="34" charset="0"/>
              </a:rPr>
              <a:t>" и было связано с предполагаемым местом основания крепости на реке </a:t>
            </a:r>
            <a:r>
              <a:rPr lang="ru-RU" sz="1050" dirty="0" err="1" smtClean="0">
                <a:solidFill>
                  <a:schemeClr val="bg1"/>
                </a:solidFill>
                <a:latin typeface="Franklin Gothic Demi Cond" pitchFamily="34" charset="0"/>
              </a:rPr>
              <a:t>Липовица</a:t>
            </a:r>
            <a:r>
              <a:rPr lang="ru-RU" sz="1050" dirty="0" smtClean="0">
                <a:solidFill>
                  <a:schemeClr val="bg1"/>
                </a:solidFill>
                <a:latin typeface="Franklin Gothic Demi Cond" pitchFamily="34" charset="0"/>
              </a:rPr>
              <a:t> "напротив крайней мордовской деревни </a:t>
            </a:r>
            <a:r>
              <a:rPr lang="ru-RU" sz="1050" dirty="0" err="1" smtClean="0">
                <a:solidFill>
                  <a:schemeClr val="bg1"/>
                </a:solidFill>
                <a:latin typeface="Franklin Gothic Demi Cond" pitchFamily="34" charset="0"/>
              </a:rPr>
              <a:t>Тонбов</a:t>
            </a:r>
            <a:r>
              <a:rPr lang="ru-RU" sz="1050" dirty="0" smtClean="0">
                <a:solidFill>
                  <a:schemeClr val="bg1"/>
                </a:solidFill>
                <a:latin typeface="Franklin Gothic Demi Cond" pitchFamily="34" charset="0"/>
              </a:rPr>
              <a:t>" и реки </a:t>
            </a:r>
            <a:r>
              <a:rPr lang="ru-RU" sz="1050" dirty="0" err="1" smtClean="0">
                <a:solidFill>
                  <a:schemeClr val="bg1"/>
                </a:solidFill>
                <a:latin typeface="Franklin Gothic Demi Cond" pitchFamily="34" charset="0"/>
              </a:rPr>
              <a:t>Тонбов</a:t>
            </a:r>
            <a:r>
              <a:rPr lang="ru-RU" sz="1050" dirty="0" smtClean="0">
                <a:solidFill>
                  <a:schemeClr val="bg1"/>
                </a:solidFill>
                <a:latin typeface="Franklin Gothic Demi Cond" pitchFamily="34" charset="0"/>
              </a:rPr>
              <a:t>. Хотя город заложили в другом месте, он сохранил первоначальное наименование. Корень слова, скорее всего, </a:t>
            </a:r>
            <a:r>
              <a:rPr lang="ru-RU" sz="1050" dirty="0" err="1" smtClean="0">
                <a:solidFill>
                  <a:schemeClr val="bg1"/>
                </a:solidFill>
                <a:latin typeface="Franklin Gothic Demi Cond" pitchFamily="34" charset="0"/>
              </a:rPr>
              <a:t>мокшанского</a:t>
            </a:r>
            <a:r>
              <a:rPr lang="ru-RU" sz="1050" dirty="0" smtClean="0">
                <a:solidFill>
                  <a:schemeClr val="bg1"/>
                </a:solidFill>
                <a:latin typeface="Franklin Gothic Demi Cond" pitchFamily="34" charset="0"/>
              </a:rPr>
              <a:t> происхождения ("</a:t>
            </a:r>
            <a:r>
              <a:rPr lang="ru-RU" sz="1050" dirty="0" err="1" smtClean="0">
                <a:solidFill>
                  <a:schemeClr val="bg1"/>
                </a:solidFill>
                <a:latin typeface="Franklin Gothic Demi Cond" pitchFamily="34" charset="0"/>
              </a:rPr>
              <a:t>тонбо</a:t>
            </a:r>
            <a:r>
              <a:rPr lang="ru-RU" sz="1050" dirty="0" smtClean="0">
                <a:solidFill>
                  <a:schemeClr val="bg1"/>
                </a:solidFill>
                <a:latin typeface="Franklin Gothic Demi Cond" pitchFamily="34" charset="0"/>
              </a:rPr>
              <a:t>" - омут). Факт основания Тамбова отражен в старинной летописи, написанной в 1788 году неизвестным автором. </a:t>
            </a:r>
          </a:p>
          <a:p>
            <a:pPr algn="just"/>
            <a:r>
              <a:rPr lang="ru-RU" sz="1050" dirty="0" smtClean="0">
                <a:solidFill>
                  <a:schemeClr val="bg1"/>
                </a:solidFill>
                <a:latin typeface="Franklin Gothic Demi Cond" pitchFamily="34" charset="0"/>
              </a:rPr>
              <a:t>По своей планировке Тамбов ничем не отличался от других городов-крепостей - кремль, острог и небольшой посад. Выбранное место вполне соответствовало требованиям фортификации. С севера и востока новая крепость омывалась реками, а с западной и южной сторон её защищали искусственные рвы, которые наполняла водой река </a:t>
            </a:r>
            <a:r>
              <a:rPr lang="ru-RU" sz="1050" dirty="0" err="1" smtClean="0">
                <a:solidFill>
                  <a:schemeClr val="bg1"/>
                </a:solidFill>
                <a:latin typeface="Franklin Gothic Demi Cond" pitchFamily="34" charset="0"/>
              </a:rPr>
              <a:t>Студенец</a:t>
            </a:r>
            <a:r>
              <a:rPr lang="ru-RU" sz="1050" dirty="0" smtClean="0">
                <a:solidFill>
                  <a:schemeClr val="bg1"/>
                </a:solidFill>
                <a:latin typeface="Franklin Gothic Demi Cond" pitchFamily="34" charset="0"/>
              </a:rPr>
              <a:t>. Кремль окружала шестиметровая деревянная стена с 12 башнями, с юго-запада к ней примыкал острог, тоже обнесённый стеной, а за рекой стоял посад. Внутри кремля выстроили церковь, дом воеводы, несколько административных построек и походный погреб. Нёсшие службу казаки жили в остроге, здесь же вскоре встали и торговые лавки. На посаде обосновались ремесленники. По мере роста городской территории стали появляться слободы, где селились служилые люди, - Пушкарская, Стрелецкая, Полковая. В Покровской слободе селились крестьяне.</a:t>
            </a:r>
          </a:p>
          <a:p>
            <a:r>
              <a:rPr lang="ru-RU" sz="1050" dirty="0" smtClean="0">
                <a:solidFill>
                  <a:schemeClr val="bg1"/>
                </a:solidFill>
                <a:latin typeface="Franklin Gothic Demi Cond" pitchFamily="34" charset="0"/>
              </a:rPr>
              <a:t> </a:t>
            </a:r>
          </a:p>
          <a:p>
            <a:endParaRPr lang="ru-RU" sz="1050" dirty="0">
              <a:solidFill>
                <a:schemeClr val="bg1"/>
              </a:solidFill>
            </a:endParaRPr>
          </a:p>
        </p:txBody>
      </p:sp>
      <p:sp>
        <p:nvSpPr>
          <p:cNvPr id="4" name="Содержимое 3"/>
          <p:cNvSpPr>
            <a:spLocks noGrp="1"/>
          </p:cNvSpPr>
          <p:nvPr>
            <p:ph sz="half" idx="2"/>
          </p:nvPr>
        </p:nvSpPr>
        <p:spPr/>
        <p:txBody>
          <a:bodyPr>
            <a:noAutofit/>
          </a:bodyPr>
          <a:lstStyle/>
          <a:p>
            <a:pPr algn="just"/>
            <a:r>
              <a:rPr lang="ru-RU" sz="1050" dirty="0" smtClean="0">
                <a:solidFill>
                  <a:schemeClr val="bg1"/>
                </a:solidFill>
                <a:latin typeface="Franklin Gothic Heavy" pitchFamily="34" charset="0"/>
              </a:rPr>
              <a:t>С первых лет существования на Тамбов не раз нападали крымские и ногайские татары. Тамбовский гарнизон успешно отражал почти все нападения степняков, но случались и неудачи. Так, весной 1644 года внезапно напавшие на город татары сумели захватить в плен 20 казаков, а во время преследования погибло ещё 30 ратников. За десять лет городские укрепления разрушились и пришли в негодность. В 1647 году в Тамбове началось возведение готовых оборонительных сооружений, длившееся целых семь лет. Кремль перевооружили новыми пушками, присланными из Тулы, в нём возвели новый погреб и "государевы житницы" для хранения хлебных запасов и прочих продуктов на случай осады.</a:t>
            </a:r>
          </a:p>
          <a:p>
            <a:pPr algn="just"/>
            <a:r>
              <a:rPr lang="ru-RU" sz="1050" dirty="0" smtClean="0">
                <a:solidFill>
                  <a:schemeClr val="bg1"/>
                </a:solidFill>
                <a:latin typeface="Franklin Gothic Heavy" pitchFamily="34" charset="0"/>
              </a:rPr>
              <a:t>По мере продвижения границ русского государства на юг Тамбов к концу XVII века утратил значение военно-сторожевой крепости. Город всё более становился центром транзитной торговли. К тому времени на территории Тамбова сложилось три района. Кремль оставался местом сосредоточения военной и административной власти. Острог приобрёл торговые функции: здесь разместились лавки, кружечный двор и таможенная изба. Посад стал местом развития ремесла и строительства хлебных складов. Хлебная торговля сделалась важнейшей статьёй дохода города. Скупаемый в окрестностях хлеб уходил отсюда в Москву и на Дон. В Тамбов привозили украинское говяжье мясо, отправлявшееся из города в Архангельск и далее за границу.</a:t>
            </a:r>
          </a:p>
          <a:p>
            <a:pPr algn="just"/>
            <a:endParaRPr lang="ru-RU" sz="1050" dirty="0">
              <a:solidFill>
                <a:schemeClr val="bg1"/>
              </a:solidFill>
              <a:latin typeface="Franklin Gothic Heavy" pitchFamily="34" charset="0"/>
            </a:endParaRPr>
          </a:p>
        </p:txBody>
      </p:sp>
      <p:sp>
        <p:nvSpPr>
          <p:cNvPr id="5" name="Прямоугольник 4"/>
          <p:cNvSpPr/>
          <p:nvPr/>
        </p:nvSpPr>
        <p:spPr>
          <a:xfrm>
            <a:off x="1071538" y="214290"/>
            <a:ext cx="6543603" cy="923330"/>
          </a:xfrm>
          <a:prstGeom prst="rect">
            <a:avLst/>
          </a:prstGeom>
          <a:noFill/>
        </p:spPr>
        <p:txBody>
          <a:bodyPr wrap="square" lIns="91440" tIns="45720" rIns="91440" bIns="45720">
            <a:spAutoFit/>
          </a:bodyPr>
          <a:lstStyle/>
          <a:p>
            <a:pPr algn="ctr"/>
            <a:r>
              <a:rPr lang="ru-RU"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История Тамбова</a:t>
            </a:r>
            <a:endParaRPr lang="ru-RU"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p:cTn id="7" dur="10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2"/>
                                        </p:tgtEl>
                                        <p:attrNameLst>
                                          <p:attrName>ppt_w</p:attrName>
                                        </p:attrNameLst>
                                      </p:cBhvr>
                                      <p:tavLst>
                                        <p:tav tm="0">
                                          <p:val>
                                            <p:strVal val="#ppt_w*.05"/>
                                          </p:val>
                                        </p:tav>
                                        <p:tav tm="100000">
                                          <p:val>
                                            <p:strVal val="#ppt_w"/>
                                          </p:val>
                                        </p:tav>
                                      </p:tavLst>
                                    </p:anim>
                                    <p:anim calcmode="lin" valueType="num">
                                      <p:cBhvr>
                                        <p:cTn id="10" dur="2000" fill="hold"/>
                                        <p:tgtEl>
                                          <p:spTgt spid="2"/>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2"/>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10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20" dur="10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21" dur="1000" accel="50000" fill="hold">
                                          <p:stCondLst>
                                            <p:cond delay="10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22" dur="2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23" dur="10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4" dur="10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5" dur="1000" accel="50000" fill="hold">
                                          <p:stCondLst>
                                            <p:cond delay="10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6" dur="2000" decel="50000">
                                          <p:stCondLst>
                                            <p:cond delay="0"/>
                                          </p:stCondLst>
                                        </p:cTn>
                                        <p:tgtEl>
                                          <p:spTgt spid="3">
                                            <p:txEl>
                                              <p:pRg st="0" end="0"/>
                                            </p:txEl>
                                          </p:spTgt>
                                        </p:tgtEl>
                                      </p:cBhvr>
                                    </p:animEffect>
                                  </p:childTnLst>
                                </p:cTn>
                              </p:par>
                              <p:par>
                                <p:cTn id="27" presetID="25" presetClass="entr" presetSubtype="0" fill="hold" nodeType="with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 calcmode="lin" valueType="num">
                                      <p:cBhvr>
                                        <p:cTn id="29" dur="10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30" dur="10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31" dur="1000" accel="50000" fill="hold">
                                          <p:stCondLst>
                                            <p:cond delay="10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32" dur="2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3" dur="10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4" dur="10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5" dur="1000" accel="50000" fill="hold">
                                          <p:stCondLst>
                                            <p:cond delay="10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6" dur="2000" decel="50000">
                                          <p:stCondLst>
                                            <p:cond delay="0"/>
                                          </p:stCondLst>
                                        </p:cTn>
                                        <p:tgtEl>
                                          <p:spTgt spid="3">
                                            <p:txEl>
                                              <p:pRg st="1" end="1"/>
                                            </p:txEl>
                                          </p:spTgt>
                                        </p:tgtEl>
                                      </p:cBhvr>
                                    </p:animEffect>
                                  </p:childTnLst>
                                </p:cTn>
                              </p:par>
                              <p:par>
                                <p:cTn id="37" presetID="25" presetClass="entr" presetSubtype="0" fill="hold" nodeType="with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p:cTn id="39" dur="10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40" dur="10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41" dur="1000" accel="50000" fill="hold">
                                          <p:stCondLst>
                                            <p:cond delay="10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42" dur="2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43" dur="10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44" dur="10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5" dur="1000" accel="50000" fill="hold">
                                          <p:stCondLst>
                                            <p:cond delay="10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6" dur="2000" decel="50000">
                                          <p:stCondLst>
                                            <p:cond delay="0"/>
                                          </p:stCondLst>
                                        </p:cTn>
                                        <p:tgtEl>
                                          <p:spTgt spid="3">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5" presetClass="entr" presetSubtype="0" fill="hold" nodeType="clickEffect">
                                  <p:stCondLst>
                                    <p:cond delay="0"/>
                                  </p:stCondLst>
                                  <p:childTnLst>
                                    <p:set>
                                      <p:cBhvr>
                                        <p:cTn id="50" dur="1" fill="hold">
                                          <p:stCondLst>
                                            <p:cond delay="0"/>
                                          </p:stCondLst>
                                        </p:cTn>
                                        <p:tgtEl>
                                          <p:spTgt spid="4">
                                            <p:txEl>
                                              <p:pRg st="0" end="0"/>
                                            </p:txEl>
                                          </p:spTgt>
                                        </p:tgtEl>
                                        <p:attrNameLst>
                                          <p:attrName>style.visibility</p:attrName>
                                        </p:attrNameLst>
                                      </p:cBhvr>
                                      <p:to>
                                        <p:strVal val="visible"/>
                                      </p:to>
                                    </p:set>
                                    <p:anim calcmode="lin" valueType="num">
                                      <p:cBhvr>
                                        <p:cTn id="51" dur="1000" decel="50000" fill="hold">
                                          <p:stCondLst>
                                            <p:cond delay="0"/>
                                          </p:stCondLst>
                                        </p:cTn>
                                        <p:tgtEl>
                                          <p:spTgt spid="4">
                                            <p:txEl>
                                              <p:pRg st="0" end="0"/>
                                            </p:txEl>
                                          </p:spTgt>
                                        </p:tgtEl>
                                        <p:attrNameLst>
                                          <p:attrName>style.rotation</p:attrName>
                                        </p:attrNameLst>
                                      </p:cBhvr>
                                      <p:tavLst>
                                        <p:tav tm="0">
                                          <p:val>
                                            <p:fltVal val="-90"/>
                                          </p:val>
                                        </p:tav>
                                        <p:tav tm="100000">
                                          <p:val>
                                            <p:fltVal val="0"/>
                                          </p:val>
                                        </p:tav>
                                      </p:tavLst>
                                    </p:anim>
                                    <p:anim calcmode="lin" valueType="num">
                                      <p:cBhvr>
                                        <p:cTn id="52" dur="1000" decel="50000" fill="hold">
                                          <p:stCondLst>
                                            <p:cond delay="0"/>
                                          </p:stCondLst>
                                        </p:cTn>
                                        <p:tgtEl>
                                          <p:spTgt spid="4">
                                            <p:txEl>
                                              <p:pRg st="0" end="0"/>
                                            </p:txEl>
                                          </p:spTgt>
                                        </p:tgtEl>
                                        <p:attrNameLst>
                                          <p:attrName>ppt_w</p:attrName>
                                        </p:attrNameLst>
                                      </p:cBhvr>
                                      <p:tavLst>
                                        <p:tav tm="0">
                                          <p:val>
                                            <p:strVal val="#ppt_w"/>
                                          </p:val>
                                        </p:tav>
                                        <p:tav tm="100000">
                                          <p:val>
                                            <p:strVal val="#ppt_w*.05"/>
                                          </p:val>
                                        </p:tav>
                                      </p:tavLst>
                                    </p:anim>
                                    <p:anim calcmode="lin" valueType="num">
                                      <p:cBhvr>
                                        <p:cTn id="53" dur="1000" accel="50000" fill="hold">
                                          <p:stCondLst>
                                            <p:cond delay="1000"/>
                                          </p:stCondLst>
                                        </p:cTn>
                                        <p:tgtEl>
                                          <p:spTgt spid="4">
                                            <p:txEl>
                                              <p:pRg st="0" end="0"/>
                                            </p:txEl>
                                          </p:spTgt>
                                        </p:tgtEl>
                                        <p:attrNameLst>
                                          <p:attrName>ppt_w</p:attrName>
                                        </p:attrNameLst>
                                      </p:cBhvr>
                                      <p:tavLst>
                                        <p:tav tm="0">
                                          <p:val>
                                            <p:strVal val="#ppt_w*.05"/>
                                          </p:val>
                                        </p:tav>
                                        <p:tav tm="100000">
                                          <p:val>
                                            <p:strVal val="#ppt_w"/>
                                          </p:val>
                                        </p:tav>
                                      </p:tavLst>
                                    </p:anim>
                                    <p:anim calcmode="lin" valueType="num">
                                      <p:cBhvr>
                                        <p:cTn id="54" dur="2000" fill="hold"/>
                                        <p:tgtEl>
                                          <p:spTgt spid="4">
                                            <p:txEl>
                                              <p:pRg st="0" end="0"/>
                                            </p:txEl>
                                          </p:spTgt>
                                        </p:tgtEl>
                                        <p:attrNameLst>
                                          <p:attrName>ppt_h</p:attrName>
                                        </p:attrNameLst>
                                      </p:cBhvr>
                                      <p:tavLst>
                                        <p:tav tm="0">
                                          <p:val>
                                            <p:strVal val="#ppt_h"/>
                                          </p:val>
                                        </p:tav>
                                        <p:tav tm="100000">
                                          <p:val>
                                            <p:strVal val="#ppt_h"/>
                                          </p:val>
                                        </p:tav>
                                      </p:tavLst>
                                    </p:anim>
                                    <p:anim calcmode="lin" valueType="num">
                                      <p:cBhvr>
                                        <p:cTn id="55" dur="1000" decel="50000" fill="hold">
                                          <p:stCondLst>
                                            <p:cond delay="0"/>
                                          </p:stCondLst>
                                        </p:cTn>
                                        <p:tgtEl>
                                          <p:spTgt spid="4">
                                            <p:txEl>
                                              <p:pRg st="0" end="0"/>
                                            </p:txEl>
                                          </p:spTgt>
                                        </p:tgtEl>
                                        <p:attrNameLst>
                                          <p:attrName>ppt_x</p:attrName>
                                        </p:attrNameLst>
                                      </p:cBhvr>
                                      <p:tavLst>
                                        <p:tav tm="0">
                                          <p:val>
                                            <p:strVal val="#ppt_x+.4"/>
                                          </p:val>
                                        </p:tav>
                                        <p:tav tm="100000">
                                          <p:val>
                                            <p:strVal val="#ppt_x"/>
                                          </p:val>
                                        </p:tav>
                                      </p:tavLst>
                                    </p:anim>
                                    <p:anim calcmode="lin" valueType="num">
                                      <p:cBhvr>
                                        <p:cTn id="56" dur="1000" decel="50000" fill="hold">
                                          <p:stCondLst>
                                            <p:cond delay="0"/>
                                          </p:stCondLst>
                                        </p:cTn>
                                        <p:tgtEl>
                                          <p:spTgt spid="4">
                                            <p:txEl>
                                              <p:pRg st="0" end="0"/>
                                            </p:txEl>
                                          </p:spTgt>
                                        </p:tgtEl>
                                        <p:attrNameLst>
                                          <p:attrName>ppt_y</p:attrName>
                                        </p:attrNameLst>
                                      </p:cBhvr>
                                      <p:tavLst>
                                        <p:tav tm="0">
                                          <p:val>
                                            <p:strVal val="#ppt_y-.2"/>
                                          </p:val>
                                        </p:tav>
                                        <p:tav tm="100000">
                                          <p:val>
                                            <p:strVal val="#ppt_y+.1"/>
                                          </p:val>
                                        </p:tav>
                                      </p:tavLst>
                                    </p:anim>
                                    <p:anim calcmode="lin" valueType="num">
                                      <p:cBhvr>
                                        <p:cTn id="57" dur="1000" accel="50000" fill="hold">
                                          <p:stCondLst>
                                            <p:cond delay="1000"/>
                                          </p:stCondLst>
                                        </p:cTn>
                                        <p:tgtEl>
                                          <p:spTgt spid="4">
                                            <p:txEl>
                                              <p:pRg st="0" end="0"/>
                                            </p:txEl>
                                          </p:spTgt>
                                        </p:tgtEl>
                                        <p:attrNameLst>
                                          <p:attrName>ppt_y</p:attrName>
                                        </p:attrNameLst>
                                      </p:cBhvr>
                                      <p:tavLst>
                                        <p:tav tm="0">
                                          <p:val>
                                            <p:strVal val="#ppt_y+.1"/>
                                          </p:val>
                                        </p:tav>
                                        <p:tav tm="100000">
                                          <p:val>
                                            <p:strVal val="#ppt_y"/>
                                          </p:val>
                                        </p:tav>
                                      </p:tavLst>
                                    </p:anim>
                                    <p:animEffect transition="in" filter="fade">
                                      <p:cBhvr>
                                        <p:cTn id="58" dur="2000" decel="50000">
                                          <p:stCondLst>
                                            <p:cond delay="0"/>
                                          </p:stCondLst>
                                        </p:cTn>
                                        <p:tgtEl>
                                          <p:spTgt spid="4">
                                            <p:txEl>
                                              <p:pRg st="0" end="0"/>
                                            </p:txEl>
                                          </p:spTgt>
                                        </p:tgtEl>
                                      </p:cBhvr>
                                    </p:animEffect>
                                  </p:childTnLst>
                                </p:cTn>
                              </p:par>
                              <p:par>
                                <p:cTn id="59" presetID="25" presetClass="entr" presetSubtype="0" fill="hold" nodeType="withEffect">
                                  <p:stCondLst>
                                    <p:cond delay="0"/>
                                  </p:stCondLst>
                                  <p:childTnLst>
                                    <p:set>
                                      <p:cBhvr>
                                        <p:cTn id="60" dur="1" fill="hold">
                                          <p:stCondLst>
                                            <p:cond delay="0"/>
                                          </p:stCondLst>
                                        </p:cTn>
                                        <p:tgtEl>
                                          <p:spTgt spid="4">
                                            <p:txEl>
                                              <p:pRg st="1" end="1"/>
                                            </p:txEl>
                                          </p:spTgt>
                                        </p:tgtEl>
                                        <p:attrNameLst>
                                          <p:attrName>style.visibility</p:attrName>
                                        </p:attrNameLst>
                                      </p:cBhvr>
                                      <p:to>
                                        <p:strVal val="visible"/>
                                      </p:to>
                                    </p:set>
                                    <p:anim calcmode="lin" valueType="num">
                                      <p:cBhvr>
                                        <p:cTn id="61" dur="1000" decel="50000" fill="hold">
                                          <p:stCondLst>
                                            <p:cond delay="0"/>
                                          </p:stCondLst>
                                        </p:cTn>
                                        <p:tgtEl>
                                          <p:spTgt spid="4">
                                            <p:txEl>
                                              <p:pRg st="1" end="1"/>
                                            </p:txEl>
                                          </p:spTgt>
                                        </p:tgtEl>
                                        <p:attrNameLst>
                                          <p:attrName>style.rotation</p:attrName>
                                        </p:attrNameLst>
                                      </p:cBhvr>
                                      <p:tavLst>
                                        <p:tav tm="0">
                                          <p:val>
                                            <p:fltVal val="-90"/>
                                          </p:val>
                                        </p:tav>
                                        <p:tav tm="100000">
                                          <p:val>
                                            <p:fltVal val="0"/>
                                          </p:val>
                                        </p:tav>
                                      </p:tavLst>
                                    </p:anim>
                                    <p:anim calcmode="lin" valueType="num">
                                      <p:cBhvr>
                                        <p:cTn id="62" dur="1000" decel="50000" fill="hold">
                                          <p:stCondLst>
                                            <p:cond delay="0"/>
                                          </p:stCondLst>
                                        </p:cTn>
                                        <p:tgtEl>
                                          <p:spTgt spid="4">
                                            <p:txEl>
                                              <p:pRg st="1" end="1"/>
                                            </p:txEl>
                                          </p:spTgt>
                                        </p:tgtEl>
                                        <p:attrNameLst>
                                          <p:attrName>ppt_w</p:attrName>
                                        </p:attrNameLst>
                                      </p:cBhvr>
                                      <p:tavLst>
                                        <p:tav tm="0">
                                          <p:val>
                                            <p:strVal val="#ppt_w"/>
                                          </p:val>
                                        </p:tav>
                                        <p:tav tm="100000">
                                          <p:val>
                                            <p:strVal val="#ppt_w*.05"/>
                                          </p:val>
                                        </p:tav>
                                      </p:tavLst>
                                    </p:anim>
                                    <p:anim calcmode="lin" valueType="num">
                                      <p:cBhvr>
                                        <p:cTn id="63" dur="1000" accel="50000" fill="hold">
                                          <p:stCondLst>
                                            <p:cond delay="1000"/>
                                          </p:stCondLst>
                                        </p:cTn>
                                        <p:tgtEl>
                                          <p:spTgt spid="4">
                                            <p:txEl>
                                              <p:pRg st="1" end="1"/>
                                            </p:txEl>
                                          </p:spTgt>
                                        </p:tgtEl>
                                        <p:attrNameLst>
                                          <p:attrName>ppt_w</p:attrName>
                                        </p:attrNameLst>
                                      </p:cBhvr>
                                      <p:tavLst>
                                        <p:tav tm="0">
                                          <p:val>
                                            <p:strVal val="#ppt_w*.05"/>
                                          </p:val>
                                        </p:tav>
                                        <p:tav tm="100000">
                                          <p:val>
                                            <p:strVal val="#ppt_w"/>
                                          </p:val>
                                        </p:tav>
                                      </p:tavLst>
                                    </p:anim>
                                    <p:anim calcmode="lin" valueType="num">
                                      <p:cBhvr>
                                        <p:cTn id="64" dur="2000" fill="hold"/>
                                        <p:tgtEl>
                                          <p:spTgt spid="4">
                                            <p:txEl>
                                              <p:pRg st="1" end="1"/>
                                            </p:txEl>
                                          </p:spTgt>
                                        </p:tgtEl>
                                        <p:attrNameLst>
                                          <p:attrName>ppt_h</p:attrName>
                                        </p:attrNameLst>
                                      </p:cBhvr>
                                      <p:tavLst>
                                        <p:tav tm="0">
                                          <p:val>
                                            <p:strVal val="#ppt_h"/>
                                          </p:val>
                                        </p:tav>
                                        <p:tav tm="100000">
                                          <p:val>
                                            <p:strVal val="#ppt_h"/>
                                          </p:val>
                                        </p:tav>
                                      </p:tavLst>
                                    </p:anim>
                                    <p:anim calcmode="lin" valueType="num">
                                      <p:cBhvr>
                                        <p:cTn id="65" dur="1000" decel="50000" fill="hold">
                                          <p:stCondLst>
                                            <p:cond delay="0"/>
                                          </p:stCondLst>
                                        </p:cTn>
                                        <p:tgtEl>
                                          <p:spTgt spid="4">
                                            <p:txEl>
                                              <p:pRg st="1" end="1"/>
                                            </p:txEl>
                                          </p:spTgt>
                                        </p:tgtEl>
                                        <p:attrNameLst>
                                          <p:attrName>ppt_x</p:attrName>
                                        </p:attrNameLst>
                                      </p:cBhvr>
                                      <p:tavLst>
                                        <p:tav tm="0">
                                          <p:val>
                                            <p:strVal val="#ppt_x+.4"/>
                                          </p:val>
                                        </p:tav>
                                        <p:tav tm="100000">
                                          <p:val>
                                            <p:strVal val="#ppt_x"/>
                                          </p:val>
                                        </p:tav>
                                      </p:tavLst>
                                    </p:anim>
                                    <p:anim calcmode="lin" valueType="num">
                                      <p:cBhvr>
                                        <p:cTn id="66" dur="1000" decel="50000" fill="hold">
                                          <p:stCondLst>
                                            <p:cond delay="0"/>
                                          </p:stCondLst>
                                        </p:cTn>
                                        <p:tgtEl>
                                          <p:spTgt spid="4">
                                            <p:txEl>
                                              <p:pRg st="1" end="1"/>
                                            </p:txEl>
                                          </p:spTgt>
                                        </p:tgtEl>
                                        <p:attrNameLst>
                                          <p:attrName>ppt_y</p:attrName>
                                        </p:attrNameLst>
                                      </p:cBhvr>
                                      <p:tavLst>
                                        <p:tav tm="0">
                                          <p:val>
                                            <p:strVal val="#ppt_y-.2"/>
                                          </p:val>
                                        </p:tav>
                                        <p:tav tm="100000">
                                          <p:val>
                                            <p:strVal val="#ppt_y+.1"/>
                                          </p:val>
                                        </p:tav>
                                      </p:tavLst>
                                    </p:anim>
                                    <p:anim calcmode="lin" valueType="num">
                                      <p:cBhvr>
                                        <p:cTn id="67" dur="1000" accel="50000" fill="hold">
                                          <p:stCondLst>
                                            <p:cond delay="1000"/>
                                          </p:stCondLst>
                                        </p:cTn>
                                        <p:tgtEl>
                                          <p:spTgt spid="4">
                                            <p:txEl>
                                              <p:pRg st="1" end="1"/>
                                            </p:txEl>
                                          </p:spTgt>
                                        </p:tgtEl>
                                        <p:attrNameLst>
                                          <p:attrName>ppt_y</p:attrName>
                                        </p:attrNameLst>
                                      </p:cBhvr>
                                      <p:tavLst>
                                        <p:tav tm="0">
                                          <p:val>
                                            <p:strVal val="#ppt_y+.1"/>
                                          </p:val>
                                        </p:tav>
                                        <p:tav tm="100000">
                                          <p:val>
                                            <p:strVal val="#ppt_y"/>
                                          </p:val>
                                        </p:tav>
                                      </p:tavLst>
                                    </p:anim>
                                    <p:animEffect transition="in" filter="fade">
                                      <p:cBhvr>
                                        <p:cTn id="68" dur="2000" decel="50000">
                                          <p:stCondLst>
                                            <p:cond delay="0"/>
                                          </p:stCondLst>
                                        </p:cTn>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4400" b="1"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История Тамбова</a:t>
            </a:r>
            <a:br>
              <a:rPr lang="ru-RU" sz="4400" b="1"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br>
            <a:endParaRPr lang="ru-RU" dirty="0"/>
          </a:p>
        </p:txBody>
      </p:sp>
      <p:sp>
        <p:nvSpPr>
          <p:cNvPr id="3" name="Содержимое 2"/>
          <p:cNvSpPr>
            <a:spLocks noGrp="1"/>
          </p:cNvSpPr>
          <p:nvPr>
            <p:ph sz="half" idx="1"/>
          </p:nvPr>
        </p:nvSpPr>
        <p:spPr/>
        <p:txBody>
          <a:bodyPr>
            <a:noAutofit/>
          </a:bodyPr>
          <a:lstStyle/>
          <a:p>
            <a:pPr algn="just"/>
            <a:r>
              <a:rPr lang="ru-RU" sz="1100" dirty="0" smtClean="0">
                <a:solidFill>
                  <a:schemeClr val="bg1"/>
                </a:solidFill>
                <a:latin typeface="Franklin Gothic Heavy" pitchFamily="34" charset="0"/>
              </a:rPr>
              <a:t>Во время Азовских походов город стал местом формирования воинских частей, уходивших к Азову. Как уездный город Тамбов приписывается к Азовской провинции в 1708 году. В 1719 году он становится главным городом учреждённой тогда Тамбовской провинции. Провинция вошла в Азовскую губернию, которая в 1732 году была переименована в Воронежскую. Через Тамбов проходили торговые пути, связывавшие его с Москвой, городами Черноземья и Поволжья. Тракты обслуживали около 500 тамбовских ямщиков, но основным населением города оставались земледельцы. Благодаря большому количеству нераспаханных земель в Тамбовской провинции широко развивалось животноводство, а вместе с ним торговля скотом и особенно шерстью, имевшей повышенный спрос на рынках России. Тамбовская шерсть стала причиной создания в Тамбове первых суконных фабрик.</a:t>
            </a:r>
          </a:p>
          <a:p>
            <a:pPr algn="just"/>
            <a:r>
              <a:rPr lang="ru-RU" sz="1100" dirty="0" smtClean="0">
                <a:solidFill>
                  <a:schemeClr val="bg1"/>
                </a:solidFill>
                <a:latin typeface="Franklin Gothic Heavy" pitchFamily="34" charset="0"/>
              </a:rPr>
              <a:t> </a:t>
            </a:r>
          </a:p>
          <a:p>
            <a:pPr algn="just"/>
            <a:r>
              <a:rPr lang="ru-RU" sz="1100" dirty="0" smtClean="0">
                <a:solidFill>
                  <a:schemeClr val="bg1"/>
                </a:solidFill>
                <a:latin typeface="Franklin Gothic Heavy" pitchFamily="34" charset="0"/>
              </a:rPr>
              <a:t>Однако административные и торговые функции города не сочетались с медленным экономическим ростом Тамбова. По числу посадского населения он отставал от многих провинциальных центров, таких как Орёл, Курск и Воронеж. Оборонительные сооружения города ещё раз обновили в 1738 году, когда было велено исправить и перевооружить крепость Тамбов в связи с начавшейся русско-турецкой войной. Впрочем, военного значения город так и не обрёл.</a:t>
            </a:r>
          </a:p>
          <a:p>
            <a:pPr algn="just"/>
            <a:r>
              <a:rPr lang="ru-RU" sz="1100" dirty="0" smtClean="0">
                <a:solidFill>
                  <a:schemeClr val="bg1"/>
                </a:solidFill>
                <a:latin typeface="Franklin Gothic Heavy" pitchFamily="34" charset="0"/>
              </a:rPr>
              <a:t> </a:t>
            </a:r>
          </a:p>
          <a:p>
            <a:pPr algn="just"/>
            <a:endParaRPr lang="ru-RU" sz="1100" dirty="0">
              <a:solidFill>
                <a:schemeClr val="bg1"/>
              </a:solidFill>
            </a:endParaRPr>
          </a:p>
        </p:txBody>
      </p:sp>
      <p:sp>
        <p:nvSpPr>
          <p:cNvPr id="4" name="Содержимое 3"/>
          <p:cNvSpPr>
            <a:spLocks noGrp="1"/>
          </p:cNvSpPr>
          <p:nvPr>
            <p:ph sz="half" idx="2"/>
          </p:nvPr>
        </p:nvSpPr>
        <p:spPr/>
        <p:txBody>
          <a:bodyPr>
            <a:noAutofit/>
          </a:bodyPr>
          <a:lstStyle/>
          <a:p>
            <a:pPr algn="just"/>
            <a:r>
              <a:rPr lang="ru-RU" sz="1050" dirty="0" smtClean="0">
                <a:solidFill>
                  <a:schemeClr val="bg1"/>
                </a:solidFill>
                <a:latin typeface="Franklin Gothic Heavy" pitchFamily="34" charset="0"/>
              </a:rPr>
              <a:t>В 1779 году Тамбов становится административным центром Тамбовского наместничества. В 1781 году он получил герб: на лазоревом фоне изображены золотой улей и три пчелы как символ трудолюбия и отражения одного из основных занятий населения - бортного промысла (сбора дикого мёда), издревле получившего здесь развитие. Внешний облик Тамбова больше напоминал обычное село Черноземного края, чем город, имеющий статус губернского центра. Большинство домов оставались деревянными, крытыми соломой, на улицах топкие места, наполненные грязной водой, застилались хворостом. Кучи навоза придавали Тамбову "особый колорит".</a:t>
            </a:r>
          </a:p>
        </p:txBody>
      </p:sp>
      <p:pic>
        <p:nvPicPr>
          <p:cNvPr id="5" name="Содержимое 4" descr="Герб 1878 года"/>
          <p:cNvPicPr>
            <a:picLocks/>
          </p:cNvPicPr>
          <p:nvPr/>
        </p:nvPicPr>
        <p:blipFill>
          <a:blip r:embed="rId2" cstate="print"/>
          <a:stretch>
            <a:fillRect/>
          </a:stretch>
        </p:blipFill>
        <p:spPr bwMode="auto">
          <a:xfrm>
            <a:off x="4929190" y="3714752"/>
            <a:ext cx="3857651" cy="3000396"/>
          </a:xfrm>
          <a:prstGeom prst="rect">
            <a:avLst/>
          </a:prstGeom>
          <a:ln>
            <a:noFill/>
          </a:ln>
          <a:effectLst>
            <a:softEdge rad="112500"/>
          </a:effectLst>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1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1500" accel="50000" fill="hold">
                                          <p:stCondLst>
                                            <p:cond delay="1500"/>
                                          </p:stCondLst>
                                        </p:cTn>
                                        <p:tgtEl>
                                          <p:spTgt spid="2"/>
                                        </p:tgtEl>
                                        <p:attrNameLst>
                                          <p:attrName>ppt_w</p:attrName>
                                        </p:attrNameLst>
                                      </p:cBhvr>
                                      <p:tavLst>
                                        <p:tav tm="0">
                                          <p:val>
                                            <p:strVal val="#ppt_w*.05"/>
                                          </p:val>
                                        </p:tav>
                                        <p:tav tm="100000">
                                          <p:val>
                                            <p:strVal val="#ppt_w"/>
                                          </p:val>
                                        </p:tav>
                                      </p:tavLst>
                                    </p:anim>
                                    <p:anim calcmode="lin" valueType="num">
                                      <p:cBhvr>
                                        <p:cTn id="10" dur="3000" fill="hold"/>
                                        <p:tgtEl>
                                          <p:spTgt spid="2"/>
                                        </p:tgtEl>
                                        <p:attrNameLst>
                                          <p:attrName>ppt_h</p:attrName>
                                        </p:attrNameLst>
                                      </p:cBhvr>
                                      <p:tavLst>
                                        <p:tav tm="0">
                                          <p:val>
                                            <p:strVal val="#ppt_h"/>
                                          </p:val>
                                        </p:tav>
                                        <p:tav tm="100000">
                                          <p:val>
                                            <p:strVal val="#ppt_h"/>
                                          </p:val>
                                        </p:tav>
                                      </p:tavLst>
                                    </p:anim>
                                    <p:anim calcmode="lin" valueType="num">
                                      <p:cBhvr>
                                        <p:cTn id="11" dur="1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1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1500" accel="50000" fill="hold">
                                          <p:stCondLst>
                                            <p:cond delay="1500"/>
                                          </p:stCondLst>
                                        </p:cTn>
                                        <p:tgtEl>
                                          <p:spTgt spid="2"/>
                                        </p:tgtEl>
                                        <p:attrNameLst>
                                          <p:attrName>ppt_y</p:attrName>
                                        </p:attrNameLst>
                                      </p:cBhvr>
                                      <p:tavLst>
                                        <p:tav tm="0">
                                          <p:val>
                                            <p:strVal val="#ppt_y+.1"/>
                                          </p:val>
                                        </p:tav>
                                        <p:tav tm="100000">
                                          <p:val>
                                            <p:strVal val="#ppt_y"/>
                                          </p:val>
                                        </p:tav>
                                      </p:tavLst>
                                    </p:anim>
                                    <p:animEffect transition="in" filter="fade">
                                      <p:cBhvr>
                                        <p:cTn id="14" dur="3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2000"/>
                                        <p:tgtEl>
                                          <p:spTgt spid="3">
                                            <p:txEl>
                                              <p:pRg st="0" end="0"/>
                                            </p:txEl>
                                          </p:spTgt>
                                        </p:tgtEl>
                                      </p:cBhvr>
                                    </p:animEffect>
                                    <p:anim calcmode="lin" valueType="num">
                                      <p:cBhvr>
                                        <p:cTn id="20"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2000" fill="hold"/>
                                        <p:tgtEl>
                                          <p:spTgt spid="3">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2000"/>
                                        <p:tgtEl>
                                          <p:spTgt spid="3">
                                            <p:txEl>
                                              <p:pRg st="1" end="1"/>
                                            </p:txEl>
                                          </p:spTgt>
                                        </p:tgtEl>
                                      </p:cBhvr>
                                    </p:animEffect>
                                    <p:anim calcmode="lin" valueType="num">
                                      <p:cBhvr>
                                        <p:cTn id="25"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6" dur="2000" fill="hold"/>
                                        <p:tgtEl>
                                          <p:spTgt spid="3">
                                            <p:txEl>
                                              <p:pRg st="1" end="1"/>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2000"/>
                                        <p:tgtEl>
                                          <p:spTgt spid="3">
                                            <p:txEl>
                                              <p:pRg st="2" end="2"/>
                                            </p:txEl>
                                          </p:spTgt>
                                        </p:tgtEl>
                                      </p:cBhvr>
                                    </p:animEffect>
                                    <p:anim calcmode="lin" valueType="num">
                                      <p:cBhvr>
                                        <p:cTn id="30"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1" dur="2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0" presetClass="entr" presetSubtype="0" fill="hold" nodeType="clickEffect">
                                  <p:stCondLst>
                                    <p:cond delay="0"/>
                                  </p:stCondLst>
                                  <p:childTnLst>
                                    <p:set>
                                      <p:cBhvr>
                                        <p:cTn id="35" dur="1" fill="hold">
                                          <p:stCondLst>
                                            <p:cond delay="0"/>
                                          </p:stCondLst>
                                        </p:cTn>
                                        <p:tgtEl>
                                          <p:spTgt spid="4">
                                            <p:txEl>
                                              <p:pRg st="0" end="0"/>
                                            </p:txEl>
                                          </p:spTgt>
                                        </p:tgtEl>
                                        <p:attrNameLst>
                                          <p:attrName>style.visibility</p:attrName>
                                        </p:attrNameLst>
                                      </p:cBhvr>
                                      <p:to>
                                        <p:strVal val="visible"/>
                                      </p:to>
                                    </p:set>
                                    <p:animEffect transition="in" filter="fade">
                                      <p:cBhvr>
                                        <p:cTn id="36" dur="2400" decel="100000"/>
                                        <p:tgtEl>
                                          <p:spTgt spid="4">
                                            <p:txEl>
                                              <p:pRg st="0" end="0"/>
                                            </p:txEl>
                                          </p:spTgt>
                                        </p:tgtEl>
                                      </p:cBhvr>
                                    </p:animEffect>
                                    <p:anim calcmode="lin" valueType="num">
                                      <p:cBhvr>
                                        <p:cTn id="37" dur="2400" decel="100000" fill="hold"/>
                                        <p:tgtEl>
                                          <p:spTgt spid="4">
                                            <p:txEl>
                                              <p:pRg st="0" end="0"/>
                                            </p:txEl>
                                          </p:spTgt>
                                        </p:tgtEl>
                                        <p:attrNameLst>
                                          <p:attrName>style.rotation</p:attrName>
                                        </p:attrNameLst>
                                      </p:cBhvr>
                                      <p:tavLst>
                                        <p:tav tm="0">
                                          <p:val>
                                            <p:fltVal val="-90"/>
                                          </p:val>
                                        </p:tav>
                                        <p:tav tm="100000">
                                          <p:val>
                                            <p:fltVal val="0"/>
                                          </p:val>
                                        </p:tav>
                                      </p:tavLst>
                                    </p:anim>
                                    <p:anim calcmode="lin" valueType="num">
                                      <p:cBhvr>
                                        <p:cTn id="38" dur="2400" decel="100000" fill="hold"/>
                                        <p:tgtEl>
                                          <p:spTgt spid="4">
                                            <p:txEl>
                                              <p:pRg st="0" end="0"/>
                                            </p:txEl>
                                          </p:spTgt>
                                        </p:tgtEl>
                                        <p:attrNameLst>
                                          <p:attrName>ppt_x</p:attrName>
                                        </p:attrNameLst>
                                      </p:cBhvr>
                                      <p:tavLst>
                                        <p:tav tm="0">
                                          <p:val>
                                            <p:strVal val="#ppt_x+0.4"/>
                                          </p:val>
                                        </p:tav>
                                        <p:tav tm="100000">
                                          <p:val>
                                            <p:strVal val="#ppt_x-0.05"/>
                                          </p:val>
                                        </p:tav>
                                      </p:tavLst>
                                    </p:anim>
                                    <p:anim calcmode="lin" valueType="num">
                                      <p:cBhvr>
                                        <p:cTn id="39" dur="2400" decel="100000" fill="hold"/>
                                        <p:tgtEl>
                                          <p:spTgt spid="4">
                                            <p:txEl>
                                              <p:pRg st="0" end="0"/>
                                            </p:txEl>
                                          </p:spTgt>
                                        </p:tgtEl>
                                        <p:attrNameLst>
                                          <p:attrName>ppt_y</p:attrName>
                                        </p:attrNameLst>
                                      </p:cBhvr>
                                      <p:tavLst>
                                        <p:tav tm="0">
                                          <p:val>
                                            <p:strVal val="#ppt_y-0.4"/>
                                          </p:val>
                                        </p:tav>
                                        <p:tav tm="100000">
                                          <p:val>
                                            <p:strVal val="#ppt_y+0.1"/>
                                          </p:val>
                                        </p:tav>
                                      </p:tavLst>
                                    </p:anim>
                                    <p:anim calcmode="lin" valueType="num">
                                      <p:cBhvr>
                                        <p:cTn id="40" dur="600" accel="100000" fill="hold">
                                          <p:stCondLst>
                                            <p:cond delay="2400"/>
                                          </p:stCondLst>
                                        </p:cTn>
                                        <p:tgtEl>
                                          <p:spTgt spid="4">
                                            <p:txEl>
                                              <p:pRg st="0" end="0"/>
                                            </p:txEl>
                                          </p:spTgt>
                                        </p:tgtEl>
                                        <p:attrNameLst>
                                          <p:attrName>ppt_x</p:attrName>
                                        </p:attrNameLst>
                                      </p:cBhvr>
                                      <p:tavLst>
                                        <p:tav tm="0">
                                          <p:val>
                                            <p:strVal val="#ppt_x-0.05"/>
                                          </p:val>
                                        </p:tav>
                                        <p:tav tm="100000">
                                          <p:val>
                                            <p:strVal val="#ppt_x"/>
                                          </p:val>
                                        </p:tav>
                                      </p:tavLst>
                                    </p:anim>
                                    <p:anim calcmode="lin" valueType="num">
                                      <p:cBhvr>
                                        <p:cTn id="41" dur="600" accel="100000" fill="hold">
                                          <p:stCondLst>
                                            <p:cond delay="2400"/>
                                          </p:stCondLst>
                                        </p:cTn>
                                        <p:tgtEl>
                                          <p:spTgt spid="4">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9" presetClass="entr" presetSubtype="0" decel="100000" fill="hold" nodeType="click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p:cTn id="46" dur="5000" fill="hold"/>
                                        <p:tgtEl>
                                          <p:spTgt spid="5"/>
                                        </p:tgtEl>
                                        <p:attrNameLst>
                                          <p:attrName>ppt_w</p:attrName>
                                        </p:attrNameLst>
                                      </p:cBhvr>
                                      <p:tavLst>
                                        <p:tav tm="0">
                                          <p:val>
                                            <p:fltVal val="0"/>
                                          </p:val>
                                        </p:tav>
                                        <p:tav tm="100000">
                                          <p:val>
                                            <p:strVal val="#ppt_w"/>
                                          </p:val>
                                        </p:tav>
                                      </p:tavLst>
                                    </p:anim>
                                    <p:anim calcmode="lin" valueType="num">
                                      <p:cBhvr>
                                        <p:cTn id="47" dur="5000" fill="hold"/>
                                        <p:tgtEl>
                                          <p:spTgt spid="5"/>
                                        </p:tgtEl>
                                        <p:attrNameLst>
                                          <p:attrName>ppt_h</p:attrName>
                                        </p:attrNameLst>
                                      </p:cBhvr>
                                      <p:tavLst>
                                        <p:tav tm="0">
                                          <p:val>
                                            <p:fltVal val="0"/>
                                          </p:val>
                                        </p:tav>
                                        <p:tav tm="100000">
                                          <p:val>
                                            <p:strVal val="#ppt_h"/>
                                          </p:val>
                                        </p:tav>
                                      </p:tavLst>
                                    </p:anim>
                                    <p:anim calcmode="lin" valueType="num">
                                      <p:cBhvr>
                                        <p:cTn id="48" dur="5000" fill="hold"/>
                                        <p:tgtEl>
                                          <p:spTgt spid="5"/>
                                        </p:tgtEl>
                                        <p:attrNameLst>
                                          <p:attrName>style.rotation</p:attrName>
                                        </p:attrNameLst>
                                      </p:cBhvr>
                                      <p:tavLst>
                                        <p:tav tm="0">
                                          <p:val>
                                            <p:fltVal val="360"/>
                                          </p:val>
                                        </p:tav>
                                        <p:tav tm="100000">
                                          <p:val>
                                            <p:fltVal val="0"/>
                                          </p:val>
                                        </p:tav>
                                      </p:tavLst>
                                    </p:anim>
                                    <p:animEffect transition="in" filter="fade">
                                      <p:cBhvr>
                                        <p:cTn id="49"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fontAlgn="base">
              <a:spcAft>
                <a:spcPct val="0"/>
              </a:spcAft>
            </a:pPr>
            <a:r>
              <a:rPr lang="ru-RU" sz="4400" b="1" dirty="0" smtClean="0">
                <a:ln>
                  <a:noFill/>
                </a:ln>
                <a:solidFill>
                  <a:srgbClr val="990033"/>
                </a:solidFill>
                <a:effectLst/>
                <a:latin typeface="Arial" pitchFamily="34" charset="0"/>
                <a:cs typeface="Arial" pitchFamily="34" charset="0"/>
              </a:rPr>
              <a:t/>
            </a:r>
            <a:br>
              <a:rPr lang="ru-RU" sz="4400" b="1" dirty="0" smtClean="0">
                <a:ln>
                  <a:noFill/>
                </a:ln>
                <a:solidFill>
                  <a:srgbClr val="990033"/>
                </a:solidFill>
                <a:effectLst/>
                <a:latin typeface="Arial" pitchFamily="34" charset="0"/>
                <a:cs typeface="Arial" pitchFamily="34" charset="0"/>
              </a:rPr>
            </a:br>
            <a:r>
              <a:rPr lang="ru-RU" sz="6000" dirty="0" smtClean="0">
                <a:ln>
                  <a:noFill/>
                </a:ln>
                <a:solidFill>
                  <a:schemeClr val="tx1"/>
                </a:solidFill>
                <a:effectLst/>
                <a:latin typeface="Arial" pitchFamily="34" charset="0"/>
                <a:cs typeface="Arial" pitchFamily="34" charset="0"/>
              </a:rPr>
              <a:t/>
            </a:r>
            <a:br>
              <a:rPr lang="ru-RU" sz="6000" dirty="0" smtClean="0">
                <a:ln>
                  <a:noFill/>
                </a:ln>
                <a:solidFill>
                  <a:schemeClr val="tx1"/>
                </a:solidFill>
                <a:effectLst/>
                <a:latin typeface="Arial" pitchFamily="34" charset="0"/>
                <a:cs typeface="Arial" pitchFamily="34" charset="0"/>
              </a:rPr>
            </a:br>
            <a:endParaRPr lang="ru-RU" dirty="0"/>
          </a:p>
        </p:txBody>
      </p:sp>
      <p:sp>
        <p:nvSpPr>
          <p:cNvPr id="3" name="Содержимое 2"/>
          <p:cNvSpPr>
            <a:spLocks noGrp="1"/>
          </p:cNvSpPr>
          <p:nvPr>
            <p:ph sz="half" idx="1"/>
          </p:nvPr>
        </p:nvSpPr>
        <p:spPr/>
        <p:txBody>
          <a:bodyPr>
            <a:normAutofit fontScale="47500" lnSpcReduction="20000"/>
          </a:bodyPr>
          <a:lstStyle/>
          <a:p>
            <a:r>
              <a:rPr lang="ru-RU" sz="2800" dirty="0" smtClean="0">
                <a:solidFill>
                  <a:schemeClr val="bg1"/>
                </a:solidFill>
                <a:latin typeface="Franklin Gothic Heavy" pitchFamily="34" charset="0"/>
              </a:rPr>
              <a:t>Так и жил город до 80-х годов XVIII века. Всё круто изменилось с назначением в город наместником опального поэта и государственного деятеля Г. Державина. Он проявил себя прекрасным администратором и знатоком экономики вверенного ему края. Державин нашёл Тамбов в жалком состоянии. При нём в городе повелась застройка по новому плану, попытались замостить улицы, начали строительство плотины. Свою квартиру Державин сделал местом общественных собраний, концертов, и даже школой для детей и молодёжи, в которой преподавались арифметика и грамматика. Державин заботился об учреждении в городе клуба и пансиона для дворянских детей. При содействии просветителя Н. Новикова он завёл в Тамбове типографию, где начала издаваться первая в России провинциальная газета "Тамбовские известия", книги светского содержания и переводы иностранных романов</a:t>
            </a:r>
          </a:p>
          <a:p>
            <a:endParaRPr lang="ru-RU" dirty="0"/>
          </a:p>
        </p:txBody>
      </p:sp>
      <p:pic>
        <p:nvPicPr>
          <p:cNvPr id="6" name="Picture 2" descr="Державин Гавриил Романович"/>
          <p:cNvPicPr>
            <a:picLocks noGrp="1" noChangeAspect="1" noChangeArrowheads="1"/>
          </p:cNvPicPr>
          <p:nvPr>
            <p:ph sz="half" idx="2"/>
          </p:nvPr>
        </p:nvPicPr>
        <p:blipFill>
          <a:blip r:embed="rId2" cstate="print"/>
          <a:srcRect/>
          <a:stretch>
            <a:fillRect/>
          </a:stretch>
        </p:blipFill>
        <p:spPr bwMode="auto">
          <a:xfrm>
            <a:off x="4572000" y="1071546"/>
            <a:ext cx="4286280" cy="5286412"/>
          </a:xfrm>
          <a:prstGeom prst="rect">
            <a:avLst/>
          </a:prstGeom>
          <a:ln>
            <a:noFill/>
          </a:ln>
          <a:effectLst>
            <a:softEdge rad="112500"/>
          </a:effectLst>
        </p:spPr>
      </p:pic>
      <p:sp>
        <p:nvSpPr>
          <p:cNvPr id="5" name="Прямоугольник 4"/>
          <p:cNvSpPr/>
          <p:nvPr/>
        </p:nvSpPr>
        <p:spPr>
          <a:xfrm>
            <a:off x="214282" y="214290"/>
            <a:ext cx="8572560" cy="954107"/>
          </a:xfrm>
          <a:prstGeom prst="rect">
            <a:avLst/>
          </a:prstGeom>
          <a:noFill/>
        </p:spPr>
        <p:txBody>
          <a:bodyPr wrap="square" lIns="91440" tIns="45720" rIns="91440" bIns="45720">
            <a:spAutoFit/>
          </a:bodyPr>
          <a:lstStyle/>
          <a:p>
            <a:pPr algn="ctr"/>
            <a:r>
              <a:rPr lang="ru-RU" sz="2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Arial" pitchFamily="34" charset="0"/>
              </a:rPr>
              <a:t>Державин Гавриил Романович</a:t>
            </a:r>
            <a:br>
              <a:rPr lang="ru-RU" sz="2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Arial" pitchFamily="34" charset="0"/>
              </a:rPr>
            </a:br>
            <a:r>
              <a:rPr lang="ru-RU" sz="2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Arial" pitchFamily="34" charset="0"/>
              </a:rPr>
              <a:t>3 (14) июля 1743 года – 8 (20) июля 1816 года</a:t>
            </a:r>
            <a:endParaRPr lang="ru-RU" sz="2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nodeType="click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set>
                                      <p:cBhvr>
                                        <p:cTn id="7" dur="2275" fill="hold">
                                          <p:stCondLst>
                                            <p:cond delay="0"/>
                                          </p:stCondLst>
                                        </p:cTn>
                                        <p:tgtEl>
                                          <p:spTgt spid="6"/>
                                        </p:tgtEl>
                                        <p:attrNameLst>
                                          <p:attrName>style.rotation</p:attrName>
                                        </p:attrNameLst>
                                      </p:cBhvr>
                                      <p:to>
                                        <p:strVal val="-45.0"/>
                                      </p:to>
                                    </p:set>
                                    <p:anim calcmode="lin" valueType="num">
                                      <p:cBhvr>
                                        <p:cTn id="8" dur="2275" fill="hold">
                                          <p:stCondLst>
                                            <p:cond delay="2275"/>
                                          </p:stCondLst>
                                        </p:cTn>
                                        <p:tgtEl>
                                          <p:spTgt spid="6"/>
                                        </p:tgtEl>
                                        <p:attrNameLst>
                                          <p:attrName>style.rotation</p:attrName>
                                        </p:attrNameLst>
                                      </p:cBhvr>
                                      <p:tavLst>
                                        <p:tav tm="0">
                                          <p:val>
                                            <p:fltVal val="-45"/>
                                          </p:val>
                                        </p:tav>
                                        <p:tav tm="69900">
                                          <p:val>
                                            <p:fltVal val="45"/>
                                          </p:val>
                                        </p:tav>
                                        <p:tav tm="100000">
                                          <p:val>
                                            <p:fltVal val="0"/>
                                          </p:val>
                                        </p:tav>
                                      </p:tavLst>
                                    </p:anim>
                                    <p:anim calcmode="lin" valueType="num">
                                      <p:cBhvr>
                                        <p:cTn id="9" dur="2275" fill="hold">
                                          <p:stCondLst>
                                            <p:cond delay="0"/>
                                          </p:stCondLst>
                                        </p:cTn>
                                        <p:tgtEl>
                                          <p:spTgt spid="6"/>
                                        </p:tgtEl>
                                        <p:attrNameLst>
                                          <p:attrName>ppt_y</p:attrName>
                                        </p:attrNameLst>
                                      </p:cBhvr>
                                      <p:tavLst>
                                        <p:tav tm="0">
                                          <p:val>
                                            <p:strVal val="#ppt_y-1"/>
                                          </p:val>
                                        </p:tav>
                                        <p:tav tm="100000">
                                          <p:val>
                                            <p:strVal val="#ppt_y-(0.354*#ppt_w-0.172*#ppt_h)"/>
                                          </p:val>
                                        </p:tav>
                                      </p:tavLst>
                                    </p:anim>
                                    <p:anim calcmode="lin" valueType="num">
                                      <p:cBhvr>
                                        <p:cTn id="10" dur="780" decel="50000" autoRev="1" fill="hold">
                                          <p:stCondLst>
                                            <p:cond delay="2275"/>
                                          </p:stCondLst>
                                        </p:cTn>
                                        <p:tgtEl>
                                          <p:spTgt spid="6"/>
                                        </p:tgtEl>
                                        <p:attrNameLst>
                                          <p:attrName>ppt_y</p:attrName>
                                        </p:attrNameLst>
                                      </p:cBhvr>
                                      <p:tavLst>
                                        <p:tav tm="0">
                                          <p:val>
                                            <p:strVal val="#ppt_y-(0.354*#ppt_w-0.172*#ppt_h)"/>
                                          </p:val>
                                        </p:tav>
                                        <p:tav tm="100000">
                                          <p:val>
                                            <p:strVal val="#ppt_y-(0.354*#ppt_w-0.172*#ppt_h)-#ppt_h/2"/>
                                          </p:val>
                                        </p:tav>
                                      </p:tavLst>
                                    </p:anim>
                                    <p:anim calcmode="lin" valueType="num">
                                      <p:cBhvr>
                                        <p:cTn id="11" dur="680" fill="hold">
                                          <p:stCondLst>
                                            <p:cond delay="4320"/>
                                          </p:stCondLst>
                                        </p:cTn>
                                        <p:tgtEl>
                                          <p:spTgt spid="6"/>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5" presetClass="entr" presetSubtype="0" fill="hold"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 calcmode="lin" valueType="num">
                                      <p:cBhvr>
                                        <p:cTn id="16" dur="2500" decel="50000" fill="hold">
                                          <p:stCondLst>
                                            <p:cond delay="0"/>
                                          </p:stCondLst>
                                        </p:cTn>
                                        <p:tgtEl>
                                          <p:spTgt spid="5">
                                            <p:txEl>
                                              <p:pRg st="0" end="0"/>
                                            </p:txEl>
                                          </p:spTgt>
                                        </p:tgtEl>
                                        <p:attrNameLst>
                                          <p:attrName>style.rotation</p:attrName>
                                        </p:attrNameLst>
                                      </p:cBhvr>
                                      <p:tavLst>
                                        <p:tav tm="0">
                                          <p:val>
                                            <p:fltVal val="-90"/>
                                          </p:val>
                                        </p:tav>
                                        <p:tav tm="100000">
                                          <p:val>
                                            <p:fltVal val="0"/>
                                          </p:val>
                                        </p:tav>
                                      </p:tavLst>
                                    </p:anim>
                                    <p:anim calcmode="lin" valueType="num">
                                      <p:cBhvr>
                                        <p:cTn id="17" dur="2500" decel="50000" fill="hold">
                                          <p:stCondLst>
                                            <p:cond delay="0"/>
                                          </p:stCondLst>
                                        </p:cTn>
                                        <p:tgtEl>
                                          <p:spTgt spid="5">
                                            <p:txEl>
                                              <p:pRg st="0" end="0"/>
                                            </p:txEl>
                                          </p:spTgt>
                                        </p:tgtEl>
                                        <p:attrNameLst>
                                          <p:attrName>ppt_w</p:attrName>
                                        </p:attrNameLst>
                                      </p:cBhvr>
                                      <p:tavLst>
                                        <p:tav tm="0">
                                          <p:val>
                                            <p:strVal val="#ppt_w"/>
                                          </p:val>
                                        </p:tav>
                                        <p:tav tm="100000">
                                          <p:val>
                                            <p:strVal val="#ppt_w*.05"/>
                                          </p:val>
                                        </p:tav>
                                      </p:tavLst>
                                    </p:anim>
                                    <p:anim calcmode="lin" valueType="num">
                                      <p:cBhvr>
                                        <p:cTn id="18" dur="2500" accel="50000" fill="hold">
                                          <p:stCondLst>
                                            <p:cond delay="2500"/>
                                          </p:stCondLst>
                                        </p:cTn>
                                        <p:tgtEl>
                                          <p:spTgt spid="5">
                                            <p:txEl>
                                              <p:pRg st="0" end="0"/>
                                            </p:txEl>
                                          </p:spTgt>
                                        </p:tgtEl>
                                        <p:attrNameLst>
                                          <p:attrName>ppt_w</p:attrName>
                                        </p:attrNameLst>
                                      </p:cBhvr>
                                      <p:tavLst>
                                        <p:tav tm="0">
                                          <p:val>
                                            <p:strVal val="#ppt_w*.05"/>
                                          </p:val>
                                        </p:tav>
                                        <p:tav tm="100000">
                                          <p:val>
                                            <p:strVal val="#ppt_w"/>
                                          </p:val>
                                        </p:tav>
                                      </p:tavLst>
                                    </p:anim>
                                    <p:anim calcmode="lin" valueType="num">
                                      <p:cBhvr>
                                        <p:cTn id="19" dur="5000" fill="hold"/>
                                        <p:tgtEl>
                                          <p:spTgt spid="5">
                                            <p:txEl>
                                              <p:pRg st="0" end="0"/>
                                            </p:txEl>
                                          </p:spTgt>
                                        </p:tgtEl>
                                        <p:attrNameLst>
                                          <p:attrName>ppt_h</p:attrName>
                                        </p:attrNameLst>
                                      </p:cBhvr>
                                      <p:tavLst>
                                        <p:tav tm="0">
                                          <p:val>
                                            <p:strVal val="#ppt_h"/>
                                          </p:val>
                                        </p:tav>
                                        <p:tav tm="100000">
                                          <p:val>
                                            <p:strVal val="#ppt_h"/>
                                          </p:val>
                                        </p:tav>
                                      </p:tavLst>
                                    </p:anim>
                                    <p:anim calcmode="lin" valueType="num">
                                      <p:cBhvr>
                                        <p:cTn id="20" dur="2500" decel="50000" fill="hold">
                                          <p:stCondLst>
                                            <p:cond delay="0"/>
                                          </p:stCondLst>
                                        </p:cTn>
                                        <p:tgtEl>
                                          <p:spTgt spid="5">
                                            <p:txEl>
                                              <p:pRg st="0" end="0"/>
                                            </p:txEl>
                                          </p:spTgt>
                                        </p:tgtEl>
                                        <p:attrNameLst>
                                          <p:attrName>ppt_x</p:attrName>
                                        </p:attrNameLst>
                                      </p:cBhvr>
                                      <p:tavLst>
                                        <p:tav tm="0">
                                          <p:val>
                                            <p:strVal val="#ppt_x+.4"/>
                                          </p:val>
                                        </p:tav>
                                        <p:tav tm="100000">
                                          <p:val>
                                            <p:strVal val="#ppt_x"/>
                                          </p:val>
                                        </p:tav>
                                      </p:tavLst>
                                    </p:anim>
                                    <p:anim calcmode="lin" valueType="num">
                                      <p:cBhvr>
                                        <p:cTn id="21" dur="2500" decel="50000" fill="hold">
                                          <p:stCondLst>
                                            <p:cond delay="0"/>
                                          </p:stCondLst>
                                        </p:cTn>
                                        <p:tgtEl>
                                          <p:spTgt spid="5">
                                            <p:txEl>
                                              <p:pRg st="0" end="0"/>
                                            </p:txEl>
                                          </p:spTgt>
                                        </p:tgtEl>
                                        <p:attrNameLst>
                                          <p:attrName>ppt_y</p:attrName>
                                        </p:attrNameLst>
                                      </p:cBhvr>
                                      <p:tavLst>
                                        <p:tav tm="0">
                                          <p:val>
                                            <p:strVal val="#ppt_y-.2"/>
                                          </p:val>
                                        </p:tav>
                                        <p:tav tm="100000">
                                          <p:val>
                                            <p:strVal val="#ppt_y+.1"/>
                                          </p:val>
                                        </p:tav>
                                      </p:tavLst>
                                    </p:anim>
                                    <p:anim calcmode="lin" valueType="num">
                                      <p:cBhvr>
                                        <p:cTn id="22" dur="2500" accel="50000" fill="hold">
                                          <p:stCondLst>
                                            <p:cond delay="2500"/>
                                          </p:stCondLst>
                                        </p:cTn>
                                        <p:tgtEl>
                                          <p:spTgt spid="5">
                                            <p:txEl>
                                              <p:pRg st="0" end="0"/>
                                            </p:txEl>
                                          </p:spTgt>
                                        </p:tgtEl>
                                        <p:attrNameLst>
                                          <p:attrName>ppt_y</p:attrName>
                                        </p:attrNameLst>
                                      </p:cBhvr>
                                      <p:tavLst>
                                        <p:tav tm="0">
                                          <p:val>
                                            <p:strVal val="#ppt_y+.1"/>
                                          </p:val>
                                        </p:tav>
                                        <p:tav tm="100000">
                                          <p:val>
                                            <p:strVal val="#ppt_y"/>
                                          </p:val>
                                        </p:tav>
                                      </p:tavLst>
                                    </p:anim>
                                    <p:animEffect transition="in" filter="fade">
                                      <p:cBhvr>
                                        <p:cTn id="23" dur="5000" decel="50000">
                                          <p:stCondLst>
                                            <p:cond delay="0"/>
                                          </p:stCondLst>
                                        </p:cTn>
                                        <p:tgtEl>
                                          <p:spTgt spid="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fade">
                                      <p:cBhvr>
                                        <p:cTn id="28" dur="2000"/>
                                        <p:tgtEl>
                                          <p:spTgt spid="3">
                                            <p:txEl>
                                              <p:pRg st="0" end="0"/>
                                            </p:txEl>
                                          </p:spTgt>
                                        </p:tgtEl>
                                      </p:cBhvr>
                                    </p:animEffect>
                                    <p:anim calcmode="lin" valueType="num">
                                      <p:cBhvr>
                                        <p:cTn id="29"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0"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142852"/>
            <a:ext cx="8229600" cy="1219200"/>
          </a:xfrm>
        </p:spPr>
        <p:txBody>
          <a:bodyPr>
            <a:normAutofit fontScale="90000"/>
          </a:bodyPr>
          <a:lstStyle/>
          <a:p>
            <a:pPr algn="ctr"/>
            <a:r>
              <a:rPr lang="ru-RU" sz="2200" b="1"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Arial" pitchFamily="34" charset="0"/>
              </a:rPr>
              <a:t/>
            </a:r>
            <a:br>
              <a:rPr lang="ru-RU" sz="2200" b="1"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Arial" pitchFamily="34" charset="0"/>
              </a:rPr>
            </a:br>
            <a:r>
              <a:rPr lang="ru-RU" sz="2200" b="1"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Arial" pitchFamily="34" charset="0"/>
              </a:rPr>
              <a:t/>
            </a:r>
            <a:br>
              <a:rPr lang="ru-RU" sz="2200" b="1"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Arial" pitchFamily="34" charset="0"/>
              </a:rPr>
            </a:br>
            <a:r>
              <a:rPr lang="ru-RU" sz="2200" b="1"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Arial" pitchFamily="34" charset="0"/>
              </a:rPr>
              <a:t/>
            </a:r>
            <a:br>
              <a:rPr lang="ru-RU" sz="2200" b="1"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Arial" pitchFamily="34" charset="0"/>
              </a:rPr>
            </a:br>
            <a:r>
              <a:rPr lang="ru-RU" sz="2200" b="1"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Arial" pitchFamily="34" charset="0"/>
              </a:rPr>
              <a:t/>
            </a:r>
            <a:br>
              <a:rPr lang="ru-RU" sz="2200" b="1"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Arial" pitchFamily="34" charset="0"/>
              </a:rPr>
            </a:br>
            <a:r>
              <a:rPr lang="ru-RU" sz="2200" b="1"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Arial" pitchFamily="34" charset="0"/>
              </a:rPr>
              <a:t>Державин Гавриил Романович</a:t>
            </a:r>
            <a:br>
              <a:rPr lang="ru-RU" sz="2200" b="1"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Arial" pitchFamily="34" charset="0"/>
              </a:rPr>
            </a:br>
            <a:r>
              <a:rPr lang="ru-RU" sz="2200" b="1"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Arial" pitchFamily="34" charset="0"/>
              </a:rPr>
              <a:t>3 (14) июля 1743 года – 8 (20) июля 1816 года</a:t>
            </a:r>
            <a:r>
              <a:rPr lang="ru-RU" sz="4400" b="1"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r>
            <a:br>
              <a:rPr lang="ru-RU" sz="4400" b="1"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endParaRPr lang="ru-RU" dirty="0"/>
          </a:p>
        </p:txBody>
      </p:sp>
      <p:pic>
        <p:nvPicPr>
          <p:cNvPr id="5" name="Содержимое 4" descr="Derz_b.jpg"/>
          <p:cNvPicPr>
            <a:picLocks noGrp="1" noChangeAspect="1"/>
          </p:cNvPicPr>
          <p:nvPr>
            <p:ph sz="half" idx="1"/>
          </p:nvPr>
        </p:nvPicPr>
        <p:blipFill>
          <a:blip r:embed="rId2" cstate="print"/>
          <a:stretch>
            <a:fillRect/>
          </a:stretch>
        </p:blipFill>
        <p:spPr>
          <a:xfrm>
            <a:off x="986631" y="1724025"/>
            <a:ext cx="3000375" cy="4171950"/>
          </a:xfrm>
          <a:prstGeom prst="rect">
            <a:avLst/>
          </a:prstGeom>
          <a:ln>
            <a:noFill/>
          </a:ln>
          <a:effectLst>
            <a:softEdge rad="112500"/>
          </a:effectLst>
        </p:spPr>
      </p:pic>
      <p:sp>
        <p:nvSpPr>
          <p:cNvPr id="4" name="Содержимое 3"/>
          <p:cNvSpPr>
            <a:spLocks noGrp="1"/>
          </p:cNvSpPr>
          <p:nvPr>
            <p:ph sz="half" idx="2"/>
          </p:nvPr>
        </p:nvSpPr>
        <p:spPr>
          <a:xfrm>
            <a:off x="4572000" y="1500174"/>
            <a:ext cx="4059936" cy="4572000"/>
          </a:xfrm>
        </p:spPr>
        <p:txBody>
          <a:bodyPr>
            <a:normAutofit fontScale="55000" lnSpcReduction="20000"/>
          </a:bodyPr>
          <a:lstStyle/>
          <a:p>
            <a:r>
              <a:rPr lang="ru-RU" sz="2800" dirty="0" smtClean="0">
                <a:solidFill>
                  <a:schemeClr val="bg1"/>
                </a:solidFill>
                <a:latin typeface="Franklin Gothic Demi" pitchFamily="34" charset="0"/>
              </a:rPr>
              <a:t>В городе открылся театр, народное училище с четырёхгодичным сроком обучения, велась подготовка к составлению и изданию топографического описания всего наместничества. Державин приложил много сил для развития судоходства по </a:t>
            </a:r>
            <a:r>
              <a:rPr lang="ru-RU" sz="2800" dirty="0" err="1" smtClean="0">
                <a:solidFill>
                  <a:schemeClr val="bg1"/>
                </a:solidFill>
                <a:latin typeface="Franklin Gothic Demi" pitchFamily="34" charset="0"/>
              </a:rPr>
              <a:t>Цне</a:t>
            </a:r>
            <a:r>
              <a:rPr lang="ru-RU" sz="2800" dirty="0" smtClean="0">
                <a:solidFill>
                  <a:schemeClr val="bg1"/>
                </a:solidFill>
                <a:latin typeface="Franklin Gothic Demi" pitchFamily="34" charset="0"/>
              </a:rPr>
              <a:t>, а предложенное им шлюзование реки позволило доставлять в Тамбов лес и строительный камень, которых город был до того лишён. С его отставкой многие проекты, способствовавшие развитию и благоустройству Тамбова, так и не были доведены до конца. Лишь в 1822 году, практически через 40 лет, началось мощение тамбовских улиц, для чего был употреблён камень, заготовленный ещё Державиным.</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Horizontal)">
                                      <p:cBhvr>
                                        <p:cTn id="7" dur="5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2500" decel="50000" fill="hold">
                                          <p:stCondLst>
                                            <p:cond delay="0"/>
                                          </p:stCondLst>
                                        </p:cTn>
                                        <p:tgtEl>
                                          <p:spTgt spid="4">
                                            <p:txEl>
                                              <p:pRg st="0" end="0"/>
                                            </p:txEl>
                                          </p:spTgt>
                                        </p:tgtEl>
                                        <p:attrNameLst>
                                          <p:attrName>style.rotation</p:attrName>
                                        </p:attrNameLst>
                                      </p:cBhvr>
                                      <p:tavLst>
                                        <p:tav tm="0">
                                          <p:val>
                                            <p:fltVal val="-90"/>
                                          </p:val>
                                        </p:tav>
                                        <p:tav tm="100000">
                                          <p:val>
                                            <p:fltVal val="0"/>
                                          </p:val>
                                        </p:tav>
                                      </p:tavLst>
                                    </p:anim>
                                    <p:anim calcmode="lin" valueType="num">
                                      <p:cBhvr>
                                        <p:cTn id="13" dur="2500" decel="50000" fill="hold">
                                          <p:stCondLst>
                                            <p:cond delay="0"/>
                                          </p:stCondLst>
                                        </p:cTn>
                                        <p:tgtEl>
                                          <p:spTgt spid="4">
                                            <p:txEl>
                                              <p:pRg st="0" end="0"/>
                                            </p:txEl>
                                          </p:spTgt>
                                        </p:tgtEl>
                                        <p:attrNameLst>
                                          <p:attrName>ppt_w</p:attrName>
                                        </p:attrNameLst>
                                      </p:cBhvr>
                                      <p:tavLst>
                                        <p:tav tm="0">
                                          <p:val>
                                            <p:strVal val="#ppt_w"/>
                                          </p:val>
                                        </p:tav>
                                        <p:tav tm="100000">
                                          <p:val>
                                            <p:strVal val="#ppt_w*.05"/>
                                          </p:val>
                                        </p:tav>
                                      </p:tavLst>
                                    </p:anim>
                                    <p:anim calcmode="lin" valueType="num">
                                      <p:cBhvr>
                                        <p:cTn id="14" dur="2500" accel="50000" fill="hold">
                                          <p:stCondLst>
                                            <p:cond delay="2500"/>
                                          </p:stCondLst>
                                        </p:cTn>
                                        <p:tgtEl>
                                          <p:spTgt spid="4">
                                            <p:txEl>
                                              <p:pRg st="0" end="0"/>
                                            </p:txEl>
                                          </p:spTgt>
                                        </p:tgtEl>
                                        <p:attrNameLst>
                                          <p:attrName>ppt_w</p:attrName>
                                        </p:attrNameLst>
                                      </p:cBhvr>
                                      <p:tavLst>
                                        <p:tav tm="0">
                                          <p:val>
                                            <p:strVal val="#ppt_w*.05"/>
                                          </p:val>
                                        </p:tav>
                                        <p:tav tm="100000">
                                          <p:val>
                                            <p:strVal val="#ppt_w"/>
                                          </p:val>
                                        </p:tav>
                                      </p:tavLst>
                                    </p:anim>
                                    <p:anim calcmode="lin" valueType="num">
                                      <p:cBhvr>
                                        <p:cTn id="15" dur="5000" fill="hold"/>
                                        <p:tgtEl>
                                          <p:spTgt spid="4">
                                            <p:txEl>
                                              <p:pRg st="0" end="0"/>
                                            </p:txEl>
                                          </p:spTgt>
                                        </p:tgtEl>
                                        <p:attrNameLst>
                                          <p:attrName>ppt_h</p:attrName>
                                        </p:attrNameLst>
                                      </p:cBhvr>
                                      <p:tavLst>
                                        <p:tav tm="0">
                                          <p:val>
                                            <p:strVal val="#ppt_h"/>
                                          </p:val>
                                        </p:tav>
                                        <p:tav tm="100000">
                                          <p:val>
                                            <p:strVal val="#ppt_h"/>
                                          </p:val>
                                        </p:tav>
                                      </p:tavLst>
                                    </p:anim>
                                    <p:anim calcmode="lin" valueType="num">
                                      <p:cBhvr>
                                        <p:cTn id="16" dur="2500" decel="50000" fill="hold">
                                          <p:stCondLst>
                                            <p:cond delay="0"/>
                                          </p:stCondLst>
                                        </p:cTn>
                                        <p:tgtEl>
                                          <p:spTgt spid="4">
                                            <p:txEl>
                                              <p:pRg st="0" end="0"/>
                                            </p:txEl>
                                          </p:spTgt>
                                        </p:tgtEl>
                                        <p:attrNameLst>
                                          <p:attrName>ppt_x</p:attrName>
                                        </p:attrNameLst>
                                      </p:cBhvr>
                                      <p:tavLst>
                                        <p:tav tm="0">
                                          <p:val>
                                            <p:strVal val="#ppt_x+.4"/>
                                          </p:val>
                                        </p:tav>
                                        <p:tav tm="100000">
                                          <p:val>
                                            <p:strVal val="#ppt_x"/>
                                          </p:val>
                                        </p:tav>
                                      </p:tavLst>
                                    </p:anim>
                                    <p:anim calcmode="lin" valueType="num">
                                      <p:cBhvr>
                                        <p:cTn id="17" dur="2500" decel="50000" fill="hold">
                                          <p:stCondLst>
                                            <p:cond delay="0"/>
                                          </p:stCondLst>
                                        </p:cTn>
                                        <p:tgtEl>
                                          <p:spTgt spid="4">
                                            <p:txEl>
                                              <p:pRg st="0" end="0"/>
                                            </p:txEl>
                                          </p:spTgt>
                                        </p:tgtEl>
                                        <p:attrNameLst>
                                          <p:attrName>ppt_y</p:attrName>
                                        </p:attrNameLst>
                                      </p:cBhvr>
                                      <p:tavLst>
                                        <p:tav tm="0">
                                          <p:val>
                                            <p:strVal val="#ppt_y-.2"/>
                                          </p:val>
                                        </p:tav>
                                        <p:tav tm="100000">
                                          <p:val>
                                            <p:strVal val="#ppt_y+.1"/>
                                          </p:val>
                                        </p:tav>
                                      </p:tavLst>
                                    </p:anim>
                                    <p:anim calcmode="lin" valueType="num">
                                      <p:cBhvr>
                                        <p:cTn id="18" dur="2500" accel="50000" fill="hold">
                                          <p:stCondLst>
                                            <p:cond delay="2500"/>
                                          </p:stCondLst>
                                        </p:cTn>
                                        <p:tgtEl>
                                          <p:spTgt spid="4">
                                            <p:txEl>
                                              <p:pRg st="0" end="0"/>
                                            </p:txEl>
                                          </p:spTgt>
                                        </p:tgtEl>
                                        <p:attrNameLst>
                                          <p:attrName>ppt_y</p:attrName>
                                        </p:attrNameLst>
                                      </p:cBhvr>
                                      <p:tavLst>
                                        <p:tav tm="0">
                                          <p:val>
                                            <p:strVal val="#ppt_y+.1"/>
                                          </p:val>
                                        </p:tav>
                                        <p:tav tm="100000">
                                          <p:val>
                                            <p:strVal val="#ppt_y"/>
                                          </p:val>
                                        </p:tav>
                                      </p:tavLst>
                                    </p:anim>
                                    <p:animEffect transition="in" filter="fade">
                                      <p:cBhvr>
                                        <p:cTn id="19" dur="5000" decel="50000">
                                          <p:stCondLst>
                                            <p:cond delay="0"/>
                                          </p:stCondLst>
                                        </p:cTn>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8" presetClass="entr" presetSubtype="0" accel="5000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0" fill="hold"/>
                                        <p:tgtEl>
                                          <p:spTgt spid="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5" dur="5000" fill="hold"/>
                                        <p:tgtEl>
                                          <p:spTgt spid="2"/>
                                        </p:tgtEl>
                                        <p:attrNameLst>
                                          <p:attrName>ppt_x</p:attrName>
                                        </p:attrNameLst>
                                      </p:cBhvr>
                                      <p:tavLst>
                                        <p:tav tm="0">
                                          <p:val>
                                            <p:fltVal val="-1"/>
                                          </p:val>
                                        </p:tav>
                                        <p:tav tm="50000">
                                          <p:val>
                                            <p:fltVal val="0.95"/>
                                          </p:val>
                                        </p:tav>
                                        <p:tav tm="100000">
                                          <p:val>
                                            <p:strVal val="#ppt_x"/>
                                          </p:val>
                                        </p:tav>
                                      </p:tavLst>
                                    </p:anim>
                                    <p:anim calcmode="lin" valueType="num">
                                      <p:cBhvr>
                                        <p:cTn id="26" dur="5000" fill="hold"/>
                                        <p:tgtEl>
                                          <p:spTgt spid="2"/>
                                        </p:tgtEl>
                                        <p:attrNameLst>
                                          <p:attrName>ppt_y</p:attrName>
                                        </p:attrNameLst>
                                      </p:cBhvr>
                                      <p:tavLst>
                                        <p:tav tm="0">
                                          <p:val>
                                            <p:strVal val="#ppt_y"/>
                                          </p:val>
                                        </p:tav>
                                        <p:tav tm="100000">
                                          <p:val>
                                            <p:strVal val="#ppt_y"/>
                                          </p:val>
                                        </p:tav>
                                      </p:tavLst>
                                    </p:anim>
                                    <p:animEffect transition="in" filter="fade">
                                      <p:cBhvr>
                                        <p:cTn id="27"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4000" b="1"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История Тамбова</a:t>
            </a:r>
            <a:br>
              <a:rPr lang="ru-RU" sz="4000" b="1"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br>
            <a:endParaRPr lang="ru-RU" dirty="0"/>
          </a:p>
        </p:txBody>
      </p:sp>
      <p:sp>
        <p:nvSpPr>
          <p:cNvPr id="3" name="Содержимое 2"/>
          <p:cNvSpPr>
            <a:spLocks noGrp="1"/>
          </p:cNvSpPr>
          <p:nvPr>
            <p:ph sz="half" idx="1"/>
          </p:nvPr>
        </p:nvSpPr>
        <p:spPr/>
        <p:txBody>
          <a:bodyPr>
            <a:normAutofit fontScale="92500" lnSpcReduction="20000"/>
          </a:bodyPr>
          <a:lstStyle/>
          <a:p>
            <a:pPr algn="just"/>
            <a:r>
              <a:rPr lang="ru-RU" sz="1050" dirty="0" smtClean="0">
                <a:solidFill>
                  <a:schemeClr val="bg1"/>
                </a:solidFill>
              </a:rPr>
              <a:t>. </a:t>
            </a:r>
            <a:endParaRPr lang="ru-RU" sz="1050" dirty="0" smtClean="0">
              <a:solidFill>
                <a:schemeClr val="bg1"/>
              </a:solidFill>
              <a:latin typeface="Franklin Gothic Demi" pitchFamily="34" charset="0"/>
            </a:endParaRPr>
          </a:p>
          <a:p>
            <a:pPr algn="just"/>
            <a:r>
              <a:rPr lang="ru-RU" sz="1050" dirty="0" smtClean="0">
                <a:solidFill>
                  <a:schemeClr val="bg1"/>
                </a:solidFill>
                <a:latin typeface="Franklin Gothic Demi" pitchFamily="34" charset="0"/>
              </a:rPr>
              <a:t> </a:t>
            </a:r>
          </a:p>
        </p:txBody>
      </p:sp>
      <p:sp>
        <p:nvSpPr>
          <p:cNvPr id="4" name="Содержимое 3"/>
          <p:cNvSpPr>
            <a:spLocks noGrp="1"/>
          </p:cNvSpPr>
          <p:nvPr>
            <p:ph sz="half" idx="2"/>
          </p:nvPr>
        </p:nvSpPr>
        <p:spPr/>
        <p:txBody>
          <a:bodyPr>
            <a:normAutofit fontScale="92500" lnSpcReduction="20000"/>
          </a:bodyPr>
          <a:lstStyle/>
          <a:p>
            <a:pPr algn="just"/>
            <a:r>
              <a:rPr lang="ru-RU" sz="1050" dirty="0" smtClean="0">
                <a:solidFill>
                  <a:schemeClr val="bg1"/>
                </a:solidFill>
                <a:latin typeface="Franklin Gothic Demi" pitchFamily="34" charset="0"/>
              </a:rPr>
              <a:t>Нельзя не отметить ещё одного Тамбовского губернатора – </a:t>
            </a:r>
          </a:p>
          <a:p>
            <a:pPr algn="just"/>
            <a:r>
              <a:rPr lang="ru-RU" sz="1050" dirty="0" smtClean="0">
                <a:solidFill>
                  <a:schemeClr val="bg1"/>
                </a:solidFill>
                <a:latin typeface="Franklin Gothic Demi" pitchFamily="34" charset="0"/>
              </a:rPr>
              <a:t>А. Корнилова, брата прославленного русского адмирала. Наместником Тамбова он пробыл пять лет - с февраля 1838 по апрель 1843 года. Именно с этим временем связаны многие важные изменения, происшедшие в жизни не только Тамбова, но и всего края. В первый же год по приезде Корнилова в Тамбове стала выходить газета "Тамбовские губернские новости". В 1841 году сюда из соседнего Воронежа перевели школу для обучения канцеляристов. Год спустя в городе построили губернскую земскую больницу и заложили здание публичной библиотеки. В 1843 году в городе открылся институт для воспитания дочерей обедневших дворян.</a:t>
            </a:r>
          </a:p>
          <a:p>
            <a:pPr algn="just"/>
            <a:endParaRPr lang="ru-RU" sz="1050" dirty="0" smtClean="0">
              <a:solidFill>
                <a:schemeClr val="bg1"/>
              </a:solidFill>
              <a:latin typeface="Franklin Gothic Demi" pitchFamily="34" charset="0"/>
            </a:endParaRPr>
          </a:p>
          <a:p>
            <a:pPr algn="just"/>
            <a:r>
              <a:rPr lang="ru-RU" sz="1050" dirty="0" smtClean="0">
                <a:solidFill>
                  <a:schemeClr val="bg1"/>
                </a:solidFill>
                <a:latin typeface="Franklin Gothic Demi Cond" pitchFamily="34" charset="0"/>
              </a:rPr>
              <a:t>В начале XIX века население Тамбова превысило 10 тысяч жителей. Местные купцы вели бойкую торговлю с Москвой и Петербургом отправляя в столицы сало, кожи, мясо и шерсть. В городе проводились две ярмарки, главными предметами торгов на них были "табунные лошади" и хлеб. Промышленность в Тамбове была практически не развита. К середине века число жителей Тамбова увеличилось в два раза. В городе шло активное строительство домов-особняков, которые заселяли поместные дворяне, значительно вырос штат чиновников, обслуживавших губернию. Население увеличивалось и за счёт размещения в Тамбове войскового контингента и многочисленной дворянской и купеческой прислуги.</a:t>
            </a:r>
          </a:p>
          <a:p>
            <a:pPr algn="just"/>
            <a:r>
              <a:rPr lang="ru-RU" sz="1050" dirty="0" smtClean="0">
                <a:solidFill>
                  <a:schemeClr val="bg1"/>
                </a:solidFill>
                <a:latin typeface="Franklin Gothic Demi Cond" pitchFamily="34" charset="0"/>
              </a:rPr>
              <a:t> </a:t>
            </a:r>
          </a:p>
          <a:p>
            <a:pPr algn="just"/>
            <a:r>
              <a:rPr lang="ru-RU" sz="1050" dirty="0" smtClean="0">
                <a:solidFill>
                  <a:schemeClr val="bg1"/>
                </a:solidFill>
                <a:latin typeface="Franklin Gothic Demi Cond" pitchFamily="34" charset="0"/>
              </a:rPr>
              <a:t>К началу XX века Тамбов превратился в типичный дворянско-чиновничий и купеческий город центральной России, оставаясь при этом крупным центром оптовой торговли зерном.</a:t>
            </a:r>
          </a:p>
          <a:p>
            <a:pPr algn="just"/>
            <a:r>
              <a:rPr lang="ru-RU" sz="1050" dirty="0" smtClean="0">
                <a:solidFill>
                  <a:schemeClr val="bg1"/>
                </a:solidFill>
                <a:latin typeface="Franklin Gothic Demi Cond" pitchFamily="34" charset="0"/>
              </a:rPr>
              <a:t> </a:t>
            </a:r>
          </a:p>
          <a:p>
            <a:pPr algn="just"/>
            <a:endParaRPr lang="ru-RU" sz="1050" dirty="0">
              <a:solidFill>
                <a:schemeClr val="bg1"/>
              </a:solidFill>
            </a:endParaRPr>
          </a:p>
        </p:txBody>
      </p:sp>
      <p:pic>
        <p:nvPicPr>
          <p:cNvPr id="5" name="Рисунок 4" descr="49_dom_derzhavina_fontanka.jpg"/>
          <p:cNvPicPr>
            <a:picLocks noChangeAspect="1"/>
          </p:cNvPicPr>
          <p:nvPr/>
        </p:nvPicPr>
        <p:blipFill>
          <a:blip r:embed="rId2" cstate="print"/>
          <a:stretch>
            <a:fillRect/>
          </a:stretch>
        </p:blipFill>
        <p:spPr>
          <a:xfrm>
            <a:off x="142844" y="785794"/>
            <a:ext cx="4714908" cy="5786478"/>
          </a:xfrm>
          <a:prstGeom prst="rect">
            <a:avLst/>
          </a:prstGeom>
          <a:ln>
            <a:noFill/>
          </a:ln>
          <a:effectLst>
            <a:softEdge rad="112500"/>
          </a:effectLst>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400" decel="100000"/>
                                        <p:tgtEl>
                                          <p:spTgt spid="5"/>
                                        </p:tgtEl>
                                      </p:cBhvr>
                                    </p:animEffect>
                                    <p:anim calcmode="lin" valueType="num">
                                      <p:cBhvr>
                                        <p:cTn id="8" dur="2400" decel="100000" fill="hold"/>
                                        <p:tgtEl>
                                          <p:spTgt spid="5"/>
                                        </p:tgtEl>
                                        <p:attrNameLst>
                                          <p:attrName>style.rotation</p:attrName>
                                        </p:attrNameLst>
                                      </p:cBhvr>
                                      <p:tavLst>
                                        <p:tav tm="0">
                                          <p:val>
                                            <p:fltVal val="-90"/>
                                          </p:val>
                                        </p:tav>
                                        <p:tav tm="100000">
                                          <p:val>
                                            <p:fltVal val="0"/>
                                          </p:val>
                                        </p:tav>
                                      </p:tavLst>
                                    </p:anim>
                                    <p:anim calcmode="lin" valueType="num">
                                      <p:cBhvr>
                                        <p:cTn id="9" dur="2400" decel="100000" fill="hold"/>
                                        <p:tgtEl>
                                          <p:spTgt spid="5"/>
                                        </p:tgtEl>
                                        <p:attrNameLst>
                                          <p:attrName>ppt_x</p:attrName>
                                        </p:attrNameLst>
                                      </p:cBhvr>
                                      <p:tavLst>
                                        <p:tav tm="0">
                                          <p:val>
                                            <p:strVal val="#ppt_x+0.4"/>
                                          </p:val>
                                        </p:tav>
                                        <p:tav tm="100000">
                                          <p:val>
                                            <p:strVal val="#ppt_x-0.05"/>
                                          </p:val>
                                        </p:tav>
                                      </p:tavLst>
                                    </p:anim>
                                    <p:anim calcmode="lin" valueType="num">
                                      <p:cBhvr>
                                        <p:cTn id="10" dur="2400" decel="100000" fill="hold"/>
                                        <p:tgtEl>
                                          <p:spTgt spid="5"/>
                                        </p:tgtEl>
                                        <p:attrNameLst>
                                          <p:attrName>ppt_y</p:attrName>
                                        </p:attrNameLst>
                                      </p:cBhvr>
                                      <p:tavLst>
                                        <p:tav tm="0">
                                          <p:val>
                                            <p:strVal val="#ppt_y-0.4"/>
                                          </p:val>
                                        </p:tav>
                                        <p:tav tm="100000">
                                          <p:val>
                                            <p:strVal val="#ppt_y+0.1"/>
                                          </p:val>
                                        </p:tav>
                                      </p:tavLst>
                                    </p:anim>
                                    <p:anim calcmode="lin" valueType="num">
                                      <p:cBhvr>
                                        <p:cTn id="11" dur="600" accel="100000" fill="hold">
                                          <p:stCondLst>
                                            <p:cond delay="2400"/>
                                          </p:stCondLst>
                                        </p:cTn>
                                        <p:tgtEl>
                                          <p:spTgt spid="5"/>
                                        </p:tgtEl>
                                        <p:attrNameLst>
                                          <p:attrName>ppt_x</p:attrName>
                                        </p:attrNameLst>
                                      </p:cBhvr>
                                      <p:tavLst>
                                        <p:tav tm="0">
                                          <p:val>
                                            <p:strVal val="#ppt_x-0.05"/>
                                          </p:val>
                                        </p:tav>
                                        <p:tav tm="100000">
                                          <p:val>
                                            <p:strVal val="#ppt_x"/>
                                          </p:val>
                                        </p:tav>
                                      </p:tavLst>
                                    </p:anim>
                                    <p:anim calcmode="lin" valueType="num">
                                      <p:cBhvr>
                                        <p:cTn id="12" dur="600" accel="100000" fill="hold">
                                          <p:stCondLst>
                                            <p:cond delay="24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8" presetClass="entr" presetSubtype="0" accel="5000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p:cTn id="17" dur="3000" fill="hold"/>
                                        <p:tgtEl>
                                          <p:spTgt spid="4">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8" dur="3000" fill="hold"/>
                                        <p:tgtEl>
                                          <p:spTgt spid="4">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19" dur="3000" fill="hold"/>
                                        <p:tgtEl>
                                          <p:spTgt spid="4">
                                            <p:txEl>
                                              <p:pRg st="0" end="0"/>
                                            </p:txEl>
                                          </p:spTgt>
                                        </p:tgtEl>
                                        <p:attrNameLst>
                                          <p:attrName>ppt_y</p:attrName>
                                        </p:attrNameLst>
                                      </p:cBhvr>
                                      <p:tavLst>
                                        <p:tav tm="0">
                                          <p:val>
                                            <p:strVal val="#ppt_y"/>
                                          </p:val>
                                        </p:tav>
                                        <p:tav tm="100000">
                                          <p:val>
                                            <p:strVal val="#ppt_y"/>
                                          </p:val>
                                        </p:tav>
                                      </p:tavLst>
                                    </p:anim>
                                    <p:animEffect transition="in" filter="fade">
                                      <p:cBhvr>
                                        <p:cTn id="20" dur="3000"/>
                                        <p:tgtEl>
                                          <p:spTgt spid="4">
                                            <p:txEl>
                                              <p:pRg st="0" end="0"/>
                                            </p:txEl>
                                          </p:spTgt>
                                        </p:tgtEl>
                                      </p:cBhvr>
                                    </p:animEffect>
                                  </p:childTnLst>
                                </p:cTn>
                              </p:par>
                              <p:par>
                                <p:cTn id="21" presetID="48" presetClass="entr" presetSubtype="0" accel="50000" fill="hold"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 calcmode="lin" valueType="num">
                                      <p:cBhvr>
                                        <p:cTn id="23" dur="3000" fill="hold"/>
                                        <p:tgtEl>
                                          <p:spTgt spid="4">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4" dur="3000" fill="hold"/>
                                        <p:tgtEl>
                                          <p:spTgt spid="4">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25" dur="3000" fill="hold"/>
                                        <p:tgtEl>
                                          <p:spTgt spid="4">
                                            <p:txEl>
                                              <p:pRg st="1" end="1"/>
                                            </p:txEl>
                                          </p:spTgt>
                                        </p:tgtEl>
                                        <p:attrNameLst>
                                          <p:attrName>ppt_y</p:attrName>
                                        </p:attrNameLst>
                                      </p:cBhvr>
                                      <p:tavLst>
                                        <p:tav tm="0">
                                          <p:val>
                                            <p:strVal val="#ppt_y"/>
                                          </p:val>
                                        </p:tav>
                                        <p:tav tm="100000">
                                          <p:val>
                                            <p:strVal val="#ppt_y"/>
                                          </p:val>
                                        </p:tav>
                                      </p:tavLst>
                                    </p:anim>
                                    <p:animEffect transition="in" filter="fade">
                                      <p:cBhvr>
                                        <p:cTn id="26" dur="3000"/>
                                        <p:tgtEl>
                                          <p:spTgt spid="4">
                                            <p:txEl>
                                              <p:pRg st="1" end="1"/>
                                            </p:txEl>
                                          </p:spTgt>
                                        </p:tgtEl>
                                      </p:cBhvr>
                                    </p:animEffect>
                                  </p:childTnLst>
                                </p:cTn>
                              </p:par>
                              <p:par>
                                <p:cTn id="27" presetID="48" presetClass="entr" presetSubtype="0" accel="50000" fill="hold" nodeType="with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 calcmode="lin" valueType="num">
                                      <p:cBhvr>
                                        <p:cTn id="29" dur="3000" fill="hold"/>
                                        <p:tgtEl>
                                          <p:spTgt spid="4">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0" dur="3000" fill="hold"/>
                                        <p:tgtEl>
                                          <p:spTgt spid="4">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31" dur="3000" fill="hold"/>
                                        <p:tgtEl>
                                          <p:spTgt spid="4">
                                            <p:txEl>
                                              <p:pRg st="3" end="3"/>
                                            </p:txEl>
                                          </p:spTgt>
                                        </p:tgtEl>
                                        <p:attrNameLst>
                                          <p:attrName>ppt_y</p:attrName>
                                        </p:attrNameLst>
                                      </p:cBhvr>
                                      <p:tavLst>
                                        <p:tav tm="0">
                                          <p:val>
                                            <p:strVal val="#ppt_y"/>
                                          </p:val>
                                        </p:tav>
                                        <p:tav tm="100000">
                                          <p:val>
                                            <p:strVal val="#ppt_y"/>
                                          </p:val>
                                        </p:tav>
                                      </p:tavLst>
                                    </p:anim>
                                    <p:animEffect transition="in" filter="fade">
                                      <p:cBhvr>
                                        <p:cTn id="32" dur="3000"/>
                                        <p:tgtEl>
                                          <p:spTgt spid="4">
                                            <p:txEl>
                                              <p:pRg st="3" end="3"/>
                                            </p:txEl>
                                          </p:spTgt>
                                        </p:tgtEl>
                                      </p:cBhvr>
                                    </p:animEffect>
                                  </p:childTnLst>
                                </p:cTn>
                              </p:par>
                              <p:par>
                                <p:cTn id="33" presetID="48" presetClass="entr" presetSubtype="0" accel="50000" fill="hold" nodeType="with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3000" fill="hold"/>
                                        <p:tgtEl>
                                          <p:spTgt spid="4">
                                            <p:txEl>
                                              <p:pRg st="4" end="4"/>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6" dur="3000" fill="hold"/>
                                        <p:tgtEl>
                                          <p:spTgt spid="4">
                                            <p:txEl>
                                              <p:pRg st="4" end="4"/>
                                            </p:txEl>
                                          </p:spTgt>
                                        </p:tgtEl>
                                        <p:attrNameLst>
                                          <p:attrName>ppt_x</p:attrName>
                                        </p:attrNameLst>
                                      </p:cBhvr>
                                      <p:tavLst>
                                        <p:tav tm="0">
                                          <p:val>
                                            <p:fltVal val="-1"/>
                                          </p:val>
                                        </p:tav>
                                        <p:tav tm="50000">
                                          <p:val>
                                            <p:fltVal val="0.95"/>
                                          </p:val>
                                        </p:tav>
                                        <p:tav tm="100000">
                                          <p:val>
                                            <p:strVal val="#ppt_x"/>
                                          </p:val>
                                        </p:tav>
                                      </p:tavLst>
                                    </p:anim>
                                    <p:anim calcmode="lin" valueType="num">
                                      <p:cBhvr>
                                        <p:cTn id="37" dur="3000" fill="hold"/>
                                        <p:tgtEl>
                                          <p:spTgt spid="4">
                                            <p:txEl>
                                              <p:pRg st="4" end="4"/>
                                            </p:txEl>
                                          </p:spTgt>
                                        </p:tgtEl>
                                        <p:attrNameLst>
                                          <p:attrName>ppt_y</p:attrName>
                                        </p:attrNameLst>
                                      </p:cBhvr>
                                      <p:tavLst>
                                        <p:tav tm="0">
                                          <p:val>
                                            <p:strVal val="#ppt_y"/>
                                          </p:val>
                                        </p:tav>
                                        <p:tav tm="100000">
                                          <p:val>
                                            <p:strVal val="#ppt_y"/>
                                          </p:val>
                                        </p:tav>
                                      </p:tavLst>
                                    </p:anim>
                                    <p:animEffect transition="in" filter="fade">
                                      <p:cBhvr>
                                        <p:cTn id="38" dur="3000"/>
                                        <p:tgtEl>
                                          <p:spTgt spid="4">
                                            <p:txEl>
                                              <p:pRg st="4" end="4"/>
                                            </p:txEl>
                                          </p:spTgt>
                                        </p:tgtEl>
                                      </p:cBhvr>
                                    </p:animEffect>
                                  </p:childTnLst>
                                </p:cTn>
                              </p:par>
                              <p:par>
                                <p:cTn id="39" presetID="48" presetClass="entr" presetSubtype="0" accel="50000" fill="hold" nodeType="withEffect">
                                  <p:stCondLst>
                                    <p:cond delay="0"/>
                                  </p:stCondLst>
                                  <p:childTnLst>
                                    <p:set>
                                      <p:cBhvr>
                                        <p:cTn id="40" dur="1" fill="hold">
                                          <p:stCondLst>
                                            <p:cond delay="0"/>
                                          </p:stCondLst>
                                        </p:cTn>
                                        <p:tgtEl>
                                          <p:spTgt spid="4">
                                            <p:txEl>
                                              <p:pRg st="5" end="5"/>
                                            </p:txEl>
                                          </p:spTgt>
                                        </p:tgtEl>
                                        <p:attrNameLst>
                                          <p:attrName>style.visibility</p:attrName>
                                        </p:attrNameLst>
                                      </p:cBhvr>
                                      <p:to>
                                        <p:strVal val="visible"/>
                                      </p:to>
                                    </p:set>
                                    <p:anim calcmode="lin" valueType="num">
                                      <p:cBhvr>
                                        <p:cTn id="41" dur="3000" fill="hold"/>
                                        <p:tgtEl>
                                          <p:spTgt spid="4">
                                            <p:txEl>
                                              <p:pRg st="5" end="5"/>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2" dur="3000" fill="hold"/>
                                        <p:tgtEl>
                                          <p:spTgt spid="4">
                                            <p:txEl>
                                              <p:pRg st="5" end="5"/>
                                            </p:txEl>
                                          </p:spTgt>
                                        </p:tgtEl>
                                        <p:attrNameLst>
                                          <p:attrName>ppt_x</p:attrName>
                                        </p:attrNameLst>
                                      </p:cBhvr>
                                      <p:tavLst>
                                        <p:tav tm="0">
                                          <p:val>
                                            <p:fltVal val="-1"/>
                                          </p:val>
                                        </p:tav>
                                        <p:tav tm="50000">
                                          <p:val>
                                            <p:fltVal val="0.95"/>
                                          </p:val>
                                        </p:tav>
                                        <p:tav tm="100000">
                                          <p:val>
                                            <p:strVal val="#ppt_x"/>
                                          </p:val>
                                        </p:tav>
                                      </p:tavLst>
                                    </p:anim>
                                    <p:anim calcmode="lin" valueType="num">
                                      <p:cBhvr>
                                        <p:cTn id="43" dur="3000" fill="hold"/>
                                        <p:tgtEl>
                                          <p:spTgt spid="4">
                                            <p:txEl>
                                              <p:pRg st="5" end="5"/>
                                            </p:txEl>
                                          </p:spTgt>
                                        </p:tgtEl>
                                        <p:attrNameLst>
                                          <p:attrName>ppt_y</p:attrName>
                                        </p:attrNameLst>
                                      </p:cBhvr>
                                      <p:tavLst>
                                        <p:tav tm="0">
                                          <p:val>
                                            <p:strVal val="#ppt_y"/>
                                          </p:val>
                                        </p:tav>
                                        <p:tav tm="100000">
                                          <p:val>
                                            <p:strVal val="#ppt_y"/>
                                          </p:val>
                                        </p:tav>
                                      </p:tavLst>
                                    </p:anim>
                                    <p:animEffect transition="in" filter="fade">
                                      <p:cBhvr>
                                        <p:cTn id="44" dur="3000"/>
                                        <p:tgtEl>
                                          <p:spTgt spid="4">
                                            <p:txEl>
                                              <p:pRg st="5" end="5"/>
                                            </p:txEl>
                                          </p:spTgt>
                                        </p:tgtEl>
                                      </p:cBhvr>
                                    </p:animEffect>
                                  </p:childTnLst>
                                </p:cTn>
                              </p:par>
                              <p:par>
                                <p:cTn id="45" presetID="48" presetClass="entr" presetSubtype="0" accel="50000" fill="hold" nodeType="with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anim calcmode="lin" valueType="num">
                                      <p:cBhvr>
                                        <p:cTn id="47" dur="3000" fill="hold"/>
                                        <p:tgtEl>
                                          <p:spTgt spid="4">
                                            <p:txEl>
                                              <p:pRg st="6" end="6"/>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8" dur="3000" fill="hold"/>
                                        <p:tgtEl>
                                          <p:spTgt spid="4">
                                            <p:txEl>
                                              <p:pRg st="6" end="6"/>
                                            </p:txEl>
                                          </p:spTgt>
                                        </p:tgtEl>
                                        <p:attrNameLst>
                                          <p:attrName>ppt_x</p:attrName>
                                        </p:attrNameLst>
                                      </p:cBhvr>
                                      <p:tavLst>
                                        <p:tav tm="0">
                                          <p:val>
                                            <p:fltVal val="-1"/>
                                          </p:val>
                                        </p:tav>
                                        <p:tav tm="50000">
                                          <p:val>
                                            <p:fltVal val="0.95"/>
                                          </p:val>
                                        </p:tav>
                                        <p:tav tm="100000">
                                          <p:val>
                                            <p:strVal val="#ppt_x"/>
                                          </p:val>
                                        </p:tav>
                                      </p:tavLst>
                                    </p:anim>
                                    <p:anim calcmode="lin" valueType="num">
                                      <p:cBhvr>
                                        <p:cTn id="49" dur="3000" fill="hold"/>
                                        <p:tgtEl>
                                          <p:spTgt spid="4">
                                            <p:txEl>
                                              <p:pRg st="6" end="6"/>
                                            </p:txEl>
                                          </p:spTgt>
                                        </p:tgtEl>
                                        <p:attrNameLst>
                                          <p:attrName>ppt_y</p:attrName>
                                        </p:attrNameLst>
                                      </p:cBhvr>
                                      <p:tavLst>
                                        <p:tav tm="0">
                                          <p:val>
                                            <p:strVal val="#ppt_y"/>
                                          </p:val>
                                        </p:tav>
                                        <p:tav tm="100000">
                                          <p:val>
                                            <p:strVal val="#ppt_y"/>
                                          </p:val>
                                        </p:tav>
                                      </p:tavLst>
                                    </p:anim>
                                    <p:animEffect transition="in" filter="fade">
                                      <p:cBhvr>
                                        <p:cTn id="50" dur="3000"/>
                                        <p:tgtEl>
                                          <p:spTgt spid="4">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8" presetClass="entr" presetSubtype="0" accel="50000" fill="hold" grpId="0" nodeType="clickEffect">
                                  <p:stCondLst>
                                    <p:cond delay="0"/>
                                  </p:stCondLst>
                                  <p:iterate type="lt">
                                    <p:tmPct val="50000"/>
                                  </p:iterate>
                                  <p:childTnLst>
                                    <p:set>
                                      <p:cBhvr>
                                        <p:cTn id="54" dur="1" fill="hold">
                                          <p:stCondLst>
                                            <p:cond delay="0"/>
                                          </p:stCondLst>
                                        </p:cTn>
                                        <p:tgtEl>
                                          <p:spTgt spid="2"/>
                                        </p:tgtEl>
                                        <p:attrNameLst>
                                          <p:attrName>style.visibility</p:attrName>
                                        </p:attrNameLst>
                                      </p:cBhvr>
                                      <p:to>
                                        <p:strVal val="visible"/>
                                      </p:to>
                                    </p:set>
                                    <p:set>
                                      <p:cBhvr>
                                        <p:cTn id="55" dur="455" fill="hold">
                                          <p:stCondLst>
                                            <p:cond delay="0"/>
                                          </p:stCondLst>
                                        </p:cTn>
                                        <p:tgtEl>
                                          <p:spTgt spid="2"/>
                                        </p:tgtEl>
                                        <p:attrNameLst>
                                          <p:attrName>style.rotation</p:attrName>
                                        </p:attrNameLst>
                                      </p:cBhvr>
                                      <p:to>
                                        <p:strVal val="-45.0"/>
                                      </p:to>
                                    </p:set>
                                    <p:anim calcmode="lin" valueType="num">
                                      <p:cBhvr>
                                        <p:cTn id="56"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57"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58"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59"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185</TotalTime>
  <Words>1075</Words>
  <Application>Microsoft Office PowerPoint</Application>
  <PresentationFormat>Экран (4:3)</PresentationFormat>
  <Paragraphs>62</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Бумажная</vt:lpstr>
      <vt:lpstr>Филиал  МОУ «Новоклёнская  средняя общеобразовательная школа»  в селе Староклёнское</vt:lpstr>
      <vt:lpstr>Слайд 2</vt:lpstr>
      <vt:lpstr>Тамбовская символика</vt:lpstr>
      <vt:lpstr>      </vt:lpstr>
      <vt:lpstr>Слайд 5</vt:lpstr>
      <vt:lpstr>История Тамбова </vt:lpstr>
      <vt:lpstr>  </vt:lpstr>
      <vt:lpstr>    Державин Гавриил Романович 3 (14) июля 1743 года – 8 (20) июля 1816 года </vt:lpstr>
      <vt:lpstr>История Тамбова </vt:lpstr>
      <vt:lpstr>Слайд 10</vt:lpstr>
      <vt:lpstr>Слайд 11</vt:lpstr>
      <vt:lpstr>Слайд 12</vt:lpstr>
      <vt:lpstr>Слайд 13</vt:lpstr>
      <vt:lpstr>Слайд 14</vt:lpstr>
      <vt:lpstr>Слайд 15</vt:lpstr>
      <vt:lpstr>Слайд 16</vt:lpstr>
    </vt:vector>
  </TitlesOfParts>
  <Company>HomeLab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24</cp:revision>
  <dcterms:created xsi:type="dcterms:W3CDTF">2011-04-06T17:20:39Z</dcterms:created>
  <dcterms:modified xsi:type="dcterms:W3CDTF">2011-05-22T18:16:38Z</dcterms:modified>
</cp:coreProperties>
</file>