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84" r:id="rId7"/>
    <p:sldId id="286" r:id="rId8"/>
    <p:sldId id="287" r:id="rId9"/>
    <p:sldId id="288" r:id="rId10"/>
    <p:sldId id="302" r:id="rId11"/>
    <p:sldId id="303" r:id="rId12"/>
    <p:sldId id="289" r:id="rId13"/>
    <p:sldId id="285" r:id="rId14"/>
    <p:sldId id="290" r:id="rId15"/>
    <p:sldId id="291" r:id="rId16"/>
    <p:sldId id="292" r:id="rId17"/>
    <p:sldId id="293" r:id="rId18"/>
    <p:sldId id="263" r:id="rId19"/>
    <p:sldId id="262" r:id="rId20"/>
    <p:sldId id="301" r:id="rId21"/>
    <p:sldId id="264" r:id="rId22"/>
    <p:sldId id="261" r:id="rId23"/>
    <p:sldId id="306" r:id="rId24"/>
    <p:sldId id="266" r:id="rId25"/>
    <p:sldId id="267" r:id="rId26"/>
    <p:sldId id="309" r:id="rId27"/>
    <p:sldId id="26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CC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24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1\Desktop\Моё  ☼\Клипарт\f049971cf51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314789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Лена\Desktop\Моё  ♥♥♥\Ванильные картинки\12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2670"/>
            <a:ext cx="2687955" cy="200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0"/>
            <a:ext cx="7488832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</a:p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</a:t>
            </a: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Представляет…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257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4" y="-88517"/>
            <a:ext cx="9112665" cy="6834499"/>
          </a:xfrm>
        </p:spPr>
      </p:pic>
    </p:spTree>
    <p:extLst>
      <p:ext uri="{BB962C8B-B14F-4D97-AF65-F5344CB8AC3E}">
        <p14:creationId xmlns:p14="http://schemas.microsoft.com/office/powerpoint/2010/main" val="42625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116632"/>
            <a:ext cx="3153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это кто?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089" y="1966989"/>
            <a:ext cx="6480720" cy="4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24" y="1772816"/>
            <a:ext cx="8229600" cy="21168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костюмчики надели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пошли скорей стрелять.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весело нам было,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руто будет вспоминать!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1\Desktop\Яков Парк 24.05.2014г\IMG_53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20012" y="2252796"/>
            <a:ext cx="4992450" cy="3744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Лена\Desktop\Моё  ♥♥♥\Ванильные картинки\048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4725144"/>
            <a:ext cx="2664296" cy="172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74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-2588"/>
            <a:ext cx="7416824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Пиф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Паф – Паф!!! 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1\Desktop\Яков Парк 24.05.2014г\IMG_53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73" y="836712"/>
            <a:ext cx="7128792" cy="5346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Лена\Desktop\Моё  ♥♥♥\Ванильные картинки\0_45b7d_99a487_S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7436" y="5705873"/>
            <a:ext cx="2426062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1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448564" cy="158417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Наше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незабываемое путешествие!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1\Desktop\Яков Парк 24.05.2014г\IMG_552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1" y="2060848"/>
            <a:ext cx="8906209" cy="45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Лена\Desktop\Моё  ♥♥♥\0_45b65_d38fba05_M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1909" y="4563260"/>
            <a:ext cx="2016224" cy="22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3020" y="5741457"/>
            <a:ext cx="3724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24.05.2014г.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9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1"/>
            <a:ext cx="8229600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стреляли очень метко, ну, конечно, не на зло. Просто это интересно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кому-нибудь попасть в плечо!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Самый классный класс!!!\8 класс\Яков Парк 24.05.2014г\IMG_54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4053" y="1916832"/>
            <a:ext cx="6395999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22960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Походили, посмотрели… «Вот сейчас бы мы поели! Ведь у нас с собой сосиски, чай, икра и майонез!» 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1\Desktop\Яков Парк 24.05.2014г\IMG_54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5760640" cy="4320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1\Desktop\Моё  ☼\Клипарт\35d7feaf48a3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316876"/>
            <a:ext cx="3600400" cy="440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1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5" y="454266"/>
            <a:ext cx="8368749" cy="6276562"/>
          </a:xfrm>
        </p:spPr>
      </p:pic>
    </p:spTree>
    <p:extLst>
      <p:ext uri="{BB962C8B-B14F-4D97-AF65-F5344CB8AC3E}">
        <p14:creationId xmlns:p14="http://schemas.microsoft.com/office/powerpoint/2010/main" val="25478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потом как подкрепились, мы решили поиграть, мячик через сетку покидать!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1\Desktop\Яков Парк 24.05.2014г\IMG_54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661"/>
            <a:ext cx="6480720" cy="4860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Лена\Desktop\Моё  ♥♥♥\Ванильные картинки\лд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03009"/>
            <a:ext cx="2681967" cy="243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43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231" y="551924"/>
            <a:ext cx="8229600" cy="209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Прокатились на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лошадке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 descr="C:\Users\user1\Desktop\Яков Парк 24.05.2014г\IMG_540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2256013"/>
            <a:ext cx="4896544" cy="4285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1\Desktop\Яков Парк 24.05.2014г\IMG_541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3262" y="2757056"/>
            <a:ext cx="3238102" cy="3784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Лена\Desktop\Моё  ♥♥♥\Ванильные картинки\ропр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8149" y="332656"/>
            <a:ext cx="5323215" cy="63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10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70088"/>
            <a:ext cx="8496944" cy="6372708"/>
          </a:xfrm>
        </p:spPr>
      </p:pic>
    </p:spTree>
    <p:extLst>
      <p:ext uri="{BB962C8B-B14F-4D97-AF65-F5344CB8AC3E}">
        <p14:creationId xmlns:p14="http://schemas.microsoft.com/office/powerpoint/2010/main" val="1674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нам понравилось это приключение, было много радости и ни капли огорчений! 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Набрались мы впечатлений, от поездки этой, и надеемся, что мы приедем туда следующим летом!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1\Desktop\Яков Парк 24.05.2014г\IMG_55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960931"/>
            <a:ext cx="4965832" cy="372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Лена\Desktop\Моё  ♥♥♥\61891293_58605213_1272948575_ea5912c31a3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4823177"/>
            <a:ext cx="5040559" cy="201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42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7907"/>
            <a:ext cx="8229600" cy="2911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долго мы хотели сесть в автобус поскорей.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в Яков парк умчаться, отдохнуть ведь нам не лень!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Лена\Desktop\котик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2280399" cy="375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2998" y="2585508"/>
            <a:ext cx="6580159" cy="389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059" y="116632"/>
            <a:ext cx="8229600" cy="161277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и долгожданный день… Оторвёмся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40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 СМЕЛЕЙ!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1\Desktop\Яков Парк 24.05.2014г\IMG_52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32" y="476671"/>
            <a:ext cx="3024335" cy="2268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031852"/>
            <a:ext cx="4475989" cy="3356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031852"/>
            <a:ext cx="4289663" cy="321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2260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приехали на место, и пошли скорей гулять, на пути мы повстречали и лошадку, и крольчат!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1\Desktop\Яков Парк 24.05.2014г\IMG_525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12" y="3068960"/>
            <a:ext cx="4793699" cy="3489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1\Desktop\Яков Парк 24.05.2014г\IMG_53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77897" y="2270788"/>
            <a:ext cx="5136402" cy="3852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Лена\Desktop\Моё  ♥♥♥\Ванильные картинки\line73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59" y="2368789"/>
            <a:ext cx="5129626" cy="61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60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6632"/>
            <a:ext cx="8722916" cy="6542187"/>
          </a:xfrm>
        </p:spPr>
      </p:pic>
    </p:spTree>
    <p:extLst>
      <p:ext uri="{BB962C8B-B14F-4D97-AF65-F5344CB8AC3E}">
        <p14:creationId xmlns:p14="http://schemas.microsoft.com/office/powerpoint/2010/main" val="38741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151</Words>
  <Application>Microsoft Office PowerPoint</Application>
  <PresentationFormat>Экран (4:3)</PresentationFormat>
  <Paragraphs>20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Наше  незабываемое путешествие!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 ВЕСЁЛОЕ путешествие!</dc:title>
  <dc:creator>Елена Некрасова</dc:creator>
  <cp:lastModifiedBy>user1</cp:lastModifiedBy>
  <cp:revision>21</cp:revision>
  <dcterms:created xsi:type="dcterms:W3CDTF">2014-05-27T16:12:57Z</dcterms:created>
  <dcterms:modified xsi:type="dcterms:W3CDTF">2014-12-21T20:00:07Z</dcterms:modified>
</cp:coreProperties>
</file>