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66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857496"/>
            <a:ext cx="3614718" cy="27860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</p:spPr>
        <p:txBody>
          <a:bodyPr/>
          <a:lstStyle/>
          <a:p>
            <a:r>
              <a:rPr lang="ru-RU" dirty="0" smtClean="0"/>
              <a:t>«Культура в период правления Владимира Мономаха»</a:t>
            </a:r>
            <a:endParaRPr lang="ru-RU" dirty="0"/>
          </a:p>
        </p:txBody>
      </p:sp>
      <p:pic>
        <p:nvPicPr>
          <p:cNvPr id="1028" name="Picture 4" descr="C:\Documents and Settings\Admin\Рабочий стол\м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496"/>
            <a:ext cx="371477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szhezlomilisljubowxjuiduhomkrotosti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Local Settings\Temp\Rar$DI65.625\kni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21471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Local Settings\Temp\Rar$DI71.656\monoma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4857784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0018-018-Vladimir-Monomak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42918"/>
            <a:ext cx="6096000" cy="5453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7153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     Спасибо за внимание!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13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«Культура в период правления Владимира Мономаха»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«Культура в период правления Владимира Мономаха»</dc:title>
  <cp:lastModifiedBy>Саландаева</cp:lastModifiedBy>
  <cp:revision>4</cp:revision>
  <dcterms:modified xsi:type="dcterms:W3CDTF">2013-11-08T07:54:14Z</dcterms:modified>
</cp:coreProperties>
</file>