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73" r:id="rId10"/>
    <p:sldId id="274" r:id="rId11"/>
    <p:sldId id="263" r:id="rId12"/>
    <p:sldId id="264" r:id="rId13"/>
    <p:sldId id="265" r:id="rId14"/>
    <p:sldId id="267" r:id="rId15"/>
    <p:sldId id="272" r:id="rId16"/>
    <p:sldId id="268" r:id="rId17"/>
    <p:sldId id="270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68C16-8E3F-4107-B5D0-37CAE7647CD8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5B194-7589-4A3A-9945-00DA79BE5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297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5B194-7589-4A3A-9945-00DA79BE5B6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288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2400" cy="385765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«Лучший поход»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1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31640" y="274638"/>
            <a:ext cx="689796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лучше видеть нам ,  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возьмём все по очкам!!!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:\Поход 19.02.13\IMG_197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984776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91680" y="274638"/>
            <a:ext cx="653792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Ах, природа хороша, 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 и шепчет нам душа…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1\Desktop\Поход 19.02.13\IMG_19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519231"/>
            <a:ext cx="6984776" cy="5238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03648" y="764704"/>
            <a:ext cx="7258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Нам пора и подкрепиться!!!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Должен плов уже свариться!!!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:\Поход 19.02.13\IMG_197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4477855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5" name="Picture 3" descr="H:\Поход 19.02.13\IMG_1979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564904"/>
            <a:ext cx="4287547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600" y="714375"/>
            <a:ext cx="7258000" cy="7032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Стол у нас уже готов,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 аппетитом едим плов!!!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:\Поход 19.02.13\IMG_198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556792"/>
            <a:ext cx="4283968" cy="3827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H:\Поход 19.02.13\IMG_1985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556791"/>
            <a:ext cx="4536504" cy="3948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7624" y="548680"/>
            <a:ext cx="7258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шашлык  у нас какой…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Его готовили с душой!!!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:\Поход 19.02.13\IMG_199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4536504" cy="3268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7" name="Picture 3" descr="H:\Поход 19.02.13\IMG_1999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348880"/>
            <a:ext cx="4139952" cy="324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Поход 19.02.13\IMG_191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799163"/>
            <a:ext cx="5400600" cy="5428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5102225" y="1143000"/>
            <a:ext cx="4041775" cy="49831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Корм в кормушки наложили, наших птичек подкормили!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H:\Поход 19.02.13\IMG_202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586449"/>
            <a:ext cx="4932040" cy="4279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 descr="H:\Поход 19.02.13\IMG_202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23" y="585713"/>
            <a:ext cx="4620683" cy="37333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H:\Поход 19.02.13\IMG_203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943524"/>
            <a:ext cx="3085657" cy="39359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87860" y="4509120"/>
            <a:ext cx="8229600" cy="1143000"/>
          </a:xfrm>
        </p:spPr>
        <p:txBody>
          <a:bodyPr>
            <a:prstTxWarp prst="textArchDown">
              <a:avLst/>
            </a:prstTxWarp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Любим все мы пошутить,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веселее жить!!!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4499992" y="1052736"/>
            <a:ext cx="4824536" cy="12461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Ну и танцы не помеха, </a:t>
            </a:r>
          </a:p>
          <a:p>
            <a:pPr marL="0" indent="0">
              <a:buNone/>
            </a:pP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овести ребят до смеха!!!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:\Поход 19.02.13\IMG_204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40" y="1556792"/>
            <a:ext cx="4390540" cy="3540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3" descr="H:\Поход 19.02.13\IMG_2040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492896"/>
            <a:ext cx="4536504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95536" y="4581128"/>
            <a:ext cx="4040188" cy="174625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Помечтаю я сейчас, чтобы повторился этот час!!!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47664" y="908720"/>
            <a:ext cx="707747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Нам пора и возвращаться , 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Очень жалко расставаться!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Поход 19.02.13\IMG_192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4402847" cy="3512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H:\Поход 19.02.13\IMG_1929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564904"/>
            <a:ext cx="4339550" cy="3519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\Desktop\0_7df26_bcd56905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567" y="1484244"/>
            <a:ext cx="7488832" cy="521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295455"/>
      </p:ext>
    </p:extLst>
  </p:cSld>
  <p:clrMapOvr>
    <a:masterClrMapping/>
  </p:clrMapOvr>
  <p:transition spd="slow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63688" y="476672"/>
            <a:ext cx="722148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зимний радостный денёк, </a:t>
            </a:r>
            <a:br>
              <a:rPr lang="ru-RU" sz="4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Собрались мы все в поход!!!</a:t>
            </a:r>
            <a:endParaRPr lang="ru-RU" sz="40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Поход 19.02.13\IMG_191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5688632" cy="416421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4860032" y="2636912"/>
            <a:ext cx="4427984" cy="395128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Вот и лес родной, любимый,</a:t>
            </a:r>
          </a:p>
          <a:p>
            <a:pPr algn="ctr">
              <a:buNone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тихий  и неповторимый! </a:t>
            </a:r>
          </a:p>
          <a:p>
            <a:pPr algn="ctr">
              <a:buNone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он строен и красив! </a:t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Поход 19.02.13\IMG_192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8830" y="980728"/>
            <a:ext cx="5788867" cy="51125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-108520" y="1772816"/>
            <a:ext cx="4040188" cy="4911725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sz="4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лес пришли  мы с  чудесами!</a:t>
            </a:r>
            <a:br>
              <a:rPr lang="ru-RU" sz="4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Шутки, игры , песни, шашлыки!</a:t>
            </a:r>
            <a:br>
              <a:rPr lang="ru-RU" sz="4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Отдохнём здесь  весело </a:t>
            </a:r>
          </a:p>
          <a:p>
            <a:pPr algn="ctr">
              <a:buNone/>
            </a:pPr>
            <a:r>
              <a:rPr lang="ru-RU" sz="4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знаем сами! </a:t>
            </a:r>
          </a:p>
          <a:p>
            <a:pPr algn="ctr">
              <a:buNone/>
            </a:pPr>
            <a:r>
              <a:rPr lang="ru-RU" sz="4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заряд эмоций получим мы!!!</a:t>
            </a:r>
            <a:r>
              <a:rPr lang="ru-RU" sz="33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300" dirty="0" smtClean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95736" y="332656"/>
            <a:ext cx="671743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Ой, дорога нелегка, </a:t>
            </a:r>
            <a:b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идём издалека!!!</a:t>
            </a:r>
            <a:endParaRPr lang="ru-RU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:\Поход 19.02.13\IMG_192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4478346" cy="4145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H:\Поход 19.02.13\IMG_192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4248472" cy="416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23728" y="260648"/>
            <a:ext cx="668193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Вот устали мы немножко</a:t>
            </a:r>
            <a:b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Отдохнём  мы по дорожке!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:\Поход 19.02.13\IMG_203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6768752" cy="5055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07504" y="548680"/>
            <a:ext cx="4355976" cy="192196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Наконец-то дождались.</a:t>
            </a:r>
          </a:p>
          <a:p>
            <a:pPr marL="0" indent="0" algn="ctr">
              <a:buNone/>
            </a:pP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Вот до места добрались!</a:t>
            </a:r>
          </a:p>
          <a:p>
            <a:pPr algn="ctr"/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4067944" y="332656"/>
            <a:ext cx="4833863" cy="20882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Нужен нам здесь костерок, </a:t>
            </a:r>
          </a:p>
          <a:p>
            <a:pPr marL="0" indent="0" algn="ctr"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 сварить он нам помог!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:\Поход 19.02.13\IMG_193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08919"/>
            <a:ext cx="4572000" cy="3746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H:\Поход 19.02.13\IMG_193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1413" y="2649569"/>
            <a:ext cx="4149059" cy="3863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85813"/>
            <a:ext cx="8229600" cy="6318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Огонёк  у нас готов.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Значит скоро будет плов!!!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H:\Поход 19.02.13\IMG_1946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348880"/>
            <a:ext cx="4041775" cy="3643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H:\Поход 19.02.13\IMG_199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4000500" cy="37433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 весёлый дружный класс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Зажигает здесь , сейчас!!!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:\Поход 19.02.13\IMG_195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85937"/>
            <a:ext cx="4716016" cy="45288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H:\Поход 19.02.13\IMG_1953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8788" y="1772816"/>
            <a:ext cx="5055212" cy="45667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51720" y="274638"/>
            <a:ext cx="61778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там делает Максим?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Интересно , поглядим!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:\Поход 19.02.13\IMG_197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6552728" cy="508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224</TotalTime>
  <Words>133</Words>
  <Application>Microsoft Office PowerPoint</Application>
  <PresentationFormat>Экран (4:3)</PresentationFormat>
  <Paragraphs>29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                                   «Лучший поход»      </vt:lpstr>
      <vt:lpstr>В зимний радостный денёк,  Собрались мы все в поход!!!</vt:lpstr>
      <vt:lpstr>Презентация PowerPoint</vt:lpstr>
      <vt:lpstr>Ой, дорога нелегка,  мы идём издалека!!!</vt:lpstr>
      <vt:lpstr> Вот устали мы немножко   Отдохнём  мы по дорожке!</vt:lpstr>
      <vt:lpstr>Презентация PowerPoint</vt:lpstr>
      <vt:lpstr>Огонёк  у нас готов. Значит скоро будет плов!!! </vt:lpstr>
      <vt:lpstr>Наш весёлый дружный класс Зажигает здесь , сейчас!!!</vt:lpstr>
      <vt:lpstr>Что там делает Максим? Интересно , поглядим!</vt:lpstr>
      <vt:lpstr>Чтобы лучше видеть нам ,   Мы возьмём все по очкам!!!</vt:lpstr>
      <vt:lpstr>Ах, природа хороша,  Так и шепчет нам душа…</vt:lpstr>
      <vt:lpstr>Нам пора и подкрепиться!!! Должен плов уже свариться!!!</vt:lpstr>
      <vt:lpstr>Стол у нас уже готов,  С аппетитом едим плов!!! </vt:lpstr>
      <vt:lpstr>А шашлык  у нас какой… Его готовили с душой!!!</vt:lpstr>
      <vt:lpstr>Презентация PowerPoint</vt:lpstr>
      <vt:lpstr>Любим все мы пошутить, Чтобы веселее жить!!!</vt:lpstr>
      <vt:lpstr>Презентация PowerPoint</vt:lpstr>
      <vt:lpstr>Нам пора и возвращаться ,  Очень жалко расставаться!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 Поход 7 Класса!»</dc:title>
  <dc:creator>ЛЯЛЯ</dc:creator>
  <cp:lastModifiedBy>user1</cp:lastModifiedBy>
  <cp:revision>37</cp:revision>
  <dcterms:created xsi:type="dcterms:W3CDTF">2013-09-08T18:12:23Z</dcterms:created>
  <dcterms:modified xsi:type="dcterms:W3CDTF">2014-12-21T20:11:03Z</dcterms:modified>
</cp:coreProperties>
</file>