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0" r:id="rId4"/>
    <p:sldId id="261" r:id="rId5"/>
    <p:sldId id="263" r:id="rId6"/>
    <p:sldId id="270" r:id="rId7"/>
    <p:sldId id="264" r:id="rId8"/>
    <p:sldId id="265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4737" autoAdjust="0"/>
  </p:normalViewPr>
  <p:slideViewPr>
    <p:cSldViewPr>
      <p:cViewPr varScale="1">
        <p:scale>
          <a:sx n="71" d="100"/>
          <a:sy n="71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2BFAB-15D1-476B-9976-3D0FB5C88DFD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9211-D6FF-4639-B4EF-6DFE103FB2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2BFAB-15D1-476B-9976-3D0FB5C88DFD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9211-D6FF-4639-B4EF-6DFE103F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2BFAB-15D1-476B-9976-3D0FB5C88DFD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9211-D6FF-4639-B4EF-6DFE103F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2BFAB-15D1-476B-9976-3D0FB5C88DFD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9211-D6FF-4639-B4EF-6DFE103F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2BFAB-15D1-476B-9976-3D0FB5C88DFD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9211-D6FF-4639-B4EF-6DFE103FB2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2BFAB-15D1-476B-9976-3D0FB5C88DFD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9211-D6FF-4639-B4EF-6DFE103F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2BFAB-15D1-476B-9976-3D0FB5C88DFD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9211-D6FF-4639-B4EF-6DFE103FB2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2BFAB-15D1-476B-9976-3D0FB5C88DFD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9211-D6FF-4639-B4EF-6DFE103F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2BFAB-15D1-476B-9976-3D0FB5C88DFD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9211-D6FF-4639-B4EF-6DFE103F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2BFAB-15D1-476B-9976-3D0FB5C88DFD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439211-D6FF-4639-B4EF-6DFE103F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3E2BFAB-15D1-476B-9976-3D0FB5C88DFD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0439211-D6FF-4639-B4EF-6DFE103F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E2BFAB-15D1-476B-9976-3D0FB5C88DFD}" type="datetimeFigureOut">
              <a:rPr lang="ru-RU" smtClean="0"/>
              <a:pPr/>
              <a:t>08.03.2010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0439211-D6FF-4639-B4EF-6DFE103FB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03%20-%20&#1040;&#1083;&#1099;&#1077;%20&#1087;&#1072;&#1088;&#1091;&#1089;&#1072;%20(&#1080;&#1085;&#1089;&#1094;&#1077;&#1085;&#1080;&#1088;&#1086;&#1074;&#1072;&#1085;&#1085;&#1099;&#1081;%20&#1092;&#1088;&#1072;&#1075;&#1084;&#1077;&#1085;&#1090;).%20&#1040;.%20&#1057;.%20&#1043;&#1088;&#1080;&#1085;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Грин\AlexanderG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857364"/>
            <a:ext cx="4500594" cy="4492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6929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Александр Грин(1880-1932)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4578785"/>
            <a:ext cx="62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Алые паруса (инсценированный фрагмент). А. С. Грин</a:t>
            </a:r>
            <a:endParaRPr lang="ru-RU" sz="3600" dirty="0"/>
          </a:p>
        </p:txBody>
      </p:sp>
      <p:pic>
        <p:nvPicPr>
          <p:cNvPr id="4" name="03 - Алые паруса (инсценированный фрагмент). А. С. Гр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428992" y="2285992"/>
            <a:ext cx="1714512" cy="1295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302359"/>
            <a:ext cx="80010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…Я понял одну нехитрую истину. Она в том, чтобы делать  так называемые чудеса своими руками. Когда для человека главное - получать дражайший пятак, легко дать этот пятак, но, когда душа таит зерно пламенного растения- чуда, сделай ему это чудо, если ты в состоянии. Новая душа будет у него и новая у тебя. Когда начальник тюрьмы сам выпустит заключенного, когда миллиардер подарит писцу виллу, опереточную певицу и сейф, а жокей  хоть раз попридержит лошадь ради другого коня, которому не везет, -тогда все поймут, как это приятно, как невыразимо чудесно. Но есть  не меньшие чудеса: улыбка, веселье, прощенье, и - вовремя сказанное, нужное слово. Владеть этим – значит владеть всем.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фотоГрин\31070913_5275y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90395" cy="44291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229493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Наше начало – мое и Ассоль – останется нам навсегда в алом отблеске парусов, созданных глубиной сердца, знающего, что такое любовь. Поняли вы меня?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27752"/>
            <a:ext cx="4071966" cy="513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Гри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226" y="857232"/>
            <a:ext cx="4285038" cy="5242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Грин\31072985_sninoiq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7158"/>
            <a:ext cx="4498864" cy="615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214290"/>
            <a:ext cx="6215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Феерия «Алые паруса»</a:t>
            </a:r>
          </a:p>
        </p:txBody>
      </p:sp>
      <p:pic>
        <p:nvPicPr>
          <p:cNvPr id="6146" name="Picture 2" descr="F:\фотоГрин\31071002_0alyjeparusaposter1bw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54004"/>
            <a:ext cx="3857652" cy="5516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5202952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Феерия - драматическое произведение , в котором противоборствуют волшебные силы и, как в сказках, всегда побеждает добро, красота.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Грин\31072874_alyeparusa3b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786346" cy="6073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Грин\31070512_2h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86489"/>
            <a:ext cx="4071966" cy="6100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Мамуля\фотоГрин\31127332_30794903_29765993_1217358868_25659532_7127197_11951981_457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2694"/>
            <a:ext cx="5111767" cy="646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128</TotalTime>
  <Words>206</Words>
  <Application>Microsoft Office PowerPoint</Application>
  <PresentationFormat>Экран (4:3)</PresentationFormat>
  <Paragraphs>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Слайд 1</vt:lpstr>
      <vt:lpstr>Слайд 2</vt:lpstr>
      <vt:lpstr>Слайд 3</vt:lpstr>
      <vt:lpstr>Слайд 4</vt:lpstr>
      <vt:lpstr>Слайд 5</vt:lpstr>
      <vt:lpstr>Феерия - драматическое произведение , в котором противоборствуют волшебные силы и, как в сказках, всегда побеждает добро, красота.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Грин(1880-1932)</dc:title>
  <dc:creator>1</dc:creator>
  <cp:lastModifiedBy>1</cp:lastModifiedBy>
  <cp:revision>16</cp:revision>
  <dcterms:created xsi:type="dcterms:W3CDTF">2010-03-08T09:43:56Z</dcterms:created>
  <dcterms:modified xsi:type="dcterms:W3CDTF">2010-03-08T12:18:12Z</dcterms:modified>
</cp:coreProperties>
</file>