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1E662-71D7-45B7-8C6F-58B4038AC4EC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15B0-43BA-4F0C-9E8B-5C7AC29EDD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826D-6567-480B-8EF5-99A6BD0D9BAF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76CA-0665-4AA6-8E52-4D633F1C4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826D-6567-480B-8EF5-99A6BD0D9BAF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76CA-0665-4AA6-8E52-4D633F1C4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826D-6567-480B-8EF5-99A6BD0D9BAF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76CA-0665-4AA6-8E52-4D633F1C4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826D-6567-480B-8EF5-99A6BD0D9BAF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76CA-0665-4AA6-8E52-4D633F1C4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826D-6567-480B-8EF5-99A6BD0D9BAF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76CA-0665-4AA6-8E52-4D633F1C4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826D-6567-480B-8EF5-99A6BD0D9BAF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76CA-0665-4AA6-8E52-4D633F1C4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826D-6567-480B-8EF5-99A6BD0D9BAF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76CA-0665-4AA6-8E52-4D633F1C4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826D-6567-480B-8EF5-99A6BD0D9BAF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76CA-0665-4AA6-8E52-4D633F1C4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826D-6567-480B-8EF5-99A6BD0D9BAF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76CA-0665-4AA6-8E52-4D633F1C4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826D-6567-480B-8EF5-99A6BD0D9BAF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76CA-0665-4AA6-8E52-4D633F1C4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826D-6567-480B-8EF5-99A6BD0D9BAF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76CA-0665-4AA6-8E52-4D633F1C4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5826D-6567-480B-8EF5-99A6BD0D9BAF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F76CA-0665-4AA6-8E52-4D633F1C45A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sbantom.ru/upload/iblock/a65/v1537b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292" t="16250" r="15947" b="6981"/>
          <a:stretch/>
        </p:blipFill>
        <p:spPr bwMode="auto">
          <a:xfrm>
            <a:off x="5148064" y="2699355"/>
            <a:ext cx="3266212" cy="32665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68277" y="1478514"/>
            <a:ext cx="70686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это?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Какого цвета?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каких частей состоит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чего нужен?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68277" y="692696"/>
            <a:ext cx="7500990" cy="78581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Опиши предмет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384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1</cp:revision>
  <dcterms:created xsi:type="dcterms:W3CDTF">2014-11-07T19:26:27Z</dcterms:created>
  <dcterms:modified xsi:type="dcterms:W3CDTF">2014-11-07T19:27:31Z</dcterms:modified>
</cp:coreProperties>
</file>