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9408-621F-4BFA-809B-905BC80D83A4}" type="datetimeFigureOut">
              <a:rPr lang="ru-RU" smtClean="0"/>
              <a:pPr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14E0D-B98A-4EFA-8073-DC12C1F5A0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9408-621F-4BFA-809B-905BC80D83A4}" type="datetimeFigureOut">
              <a:rPr lang="ru-RU" smtClean="0"/>
              <a:pPr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14E0D-B98A-4EFA-8073-DC12C1F5A0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9408-621F-4BFA-809B-905BC80D83A4}" type="datetimeFigureOut">
              <a:rPr lang="ru-RU" smtClean="0"/>
              <a:pPr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14E0D-B98A-4EFA-8073-DC12C1F5A0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9408-621F-4BFA-809B-905BC80D83A4}" type="datetimeFigureOut">
              <a:rPr lang="ru-RU" smtClean="0"/>
              <a:pPr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14E0D-B98A-4EFA-8073-DC12C1F5A0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9408-621F-4BFA-809B-905BC80D83A4}" type="datetimeFigureOut">
              <a:rPr lang="ru-RU" smtClean="0"/>
              <a:pPr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14E0D-B98A-4EFA-8073-DC12C1F5A0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9408-621F-4BFA-809B-905BC80D83A4}" type="datetimeFigureOut">
              <a:rPr lang="ru-RU" smtClean="0"/>
              <a:pPr/>
              <a:t>07.11.2014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14E0D-B98A-4EFA-8073-DC12C1F5A0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9408-621F-4BFA-809B-905BC80D83A4}" type="datetimeFigureOut">
              <a:rPr lang="ru-RU" smtClean="0"/>
              <a:pPr/>
              <a:t>07.11.2014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14E0D-B98A-4EFA-8073-DC12C1F5A0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9408-621F-4BFA-809B-905BC80D83A4}" type="datetimeFigureOut">
              <a:rPr lang="ru-RU" smtClean="0"/>
              <a:pPr/>
              <a:t>07.11.2014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14E0D-B98A-4EFA-8073-DC12C1F5A0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9408-621F-4BFA-809B-905BC80D83A4}" type="datetimeFigureOut">
              <a:rPr lang="ru-RU" smtClean="0"/>
              <a:pPr/>
              <a:t>07.11.2014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14E0D-B98A-4EFA-8073-DC12C1F5A0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9408-621F-4BFA-809B-905BC80D83A4}" type="datetimeFigureOut">
              <a:rPr lang="ru-RU" smtClean="0"/>
              <a:pPr/>
              <a:t>07.11.2014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14E0D-B98A-4EFA-8073-DC12C1F5A0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9408-621F-4BFA-809B-905BC80D83A4}" type="datetimeFigureOut">
              <a:rPr lang="ru-RU" smtClean="0"/>
              <a:pPr/>
              <a:t>07.11.2014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14E0D-B98A-4EFA-8073-DC12C1F5A0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09408-621F-4BFA-809B-905BC80D83A4}" type="datetimeFigureOut">
              <a:rPr lang="ru-RU" smtClean="0"/>
              <a:pPr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14E0D-B98A-4EFA-8073-DC12C1F5A0F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1000108"/>
            <a:ext cx="7572428" cy="857256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Найди лишнюю картинку</a:t>
            </a:r>
            <a:endParaRPr lang="ru-RU" dirty="0"/>
          </a:p>
        </p:txBody>
      </p:sp>
      <p:pic>
        <p:nvPicPr>
          <p:cNvPr id="4" name="Picture 4" descr="кастрюля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178496" y="1940581"/>
            <a:ext cx="2978077" cy="1920467"/>
          </a:xfrm>
          <a:prstGeom prst="rect">
            <a:avLst/>
          </a:prstGeom>
          <a:noFill/>
        </p:spPr>
      </p:pic>
      <p:pic>
        <p:nvPicPr>
          <p:cNvPr id="5" name="Picture 4" descr="ковш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933726" y="2024633"/>
            <a:ext cx="3461197" cy="1644520"/>
          </a:xfrm>
          <a:prstGeom prst="rect">
            <a:avLst/>
          </a:prstGeom>
          <a:noFill/>
        </p:spPr>
      </p:pic>
      <p:pic>
        <p:nvPicPr>
          <p:cNvPr id="6" name="Picture 4" descr="кувшин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93280" y="3861048"/>
            <a:ext cx="1948507" cy="1948508"/>
          </a:xfrm>
          <a:prstGeom prst="rect">
            <a:avLst/>
          </a:prstGeom>
          <a:noFill/>
        </p:spPr>
      </p:pic>
      <p:pic>
        <p:nvPicPr>
          <p:cNvPr id="7" name="Picture 4" descr="чайник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5364088" y="3696173"/>
            <a:ext cx="2205492" cy="21133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Найди лишнюю картинку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Найди лишнюю картинку</dc:title>
  <dc:creator>Наташа</dc:creator>
  <cp:lastModifiedBy>Наташа</cp:lastModifiedBy>
  <cp:revision>2</cp:revision>
  <dcterms:created xsi:type="dcterms:W3CDTF">2014-11-07T19:28:27Z</dcterms:created>
  <dcterms:modified xsi:type="dcterms:W3CDTF">2014-11-07T19:32:38Z</dcterms:modified>
</cp:coreProperties>
</file>