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8B5F3-9E25-4964-B9F3-E94FF7556DA8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B5434-22F1-43CF-907F-542049985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B9B4C-BE8D-460B-9EC0-560E74DD61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18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EC4F-F929-4214-8344-E0D15FCF19F5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B0B1-27C9-4115-A926-B1E1A025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500990" cy="85724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лишнюю картинку</a:t>
            </a:r>
            <a:endParaRPr lang="ru-RU" dirty="0"/>
          </a:p>
        </p:txBody>
      </p:sp>
      <p:pic>
        <p:nvPicPr>
          <p:cNvPr id="4" name="Picture 4" descr="ложк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5080" y="3870176"/>
            <a:ext cx="1776476" cy="1776476"/>
          </a:xfrm>
          <a:prstGeom prst="rect">
            <a:avLst/>
          </a:prstGeom>
          <a:noFill/>
        </p:spPr>
      </p:pic>
      <p:pic>
        <p:nvPicPr>
          <p:cNvPr id="5" name="Picture 4" descr="вилк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21513" y="1897558"/>
            <a:ext cx="1963490" cy="1963490"/>
          </a:xfrm>
          <a:prstGeom prst="rect">
            <a:avLst/>
          </a:prstGeom>
          <a:noFill/>
        </p:spPr>
      </p:pic>
      <p:pic>
        <p:nvPicPr>
          <p:cNvPr id="6" name="Picture 4" descr="нож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7435" y="3623463"/>
            <a:ext cx="2251646" cy="2251646"/>
          </a:xfrm>
          <a:prstGeom prst="rect">
            <a:avLst/>
          </a:prstGeom>
          <a:noFill/>
        </p:spPr>
      </p:pic>
      <p:pic>
        <p:nvPicPr>
          <p:cNvPr id="7" name="Picture 4" descr="сковорода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85852" y="2071678"/>
            <a:ext cx="2432323" cy="1516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Найди лишнюю картинку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лишнюю картинку</dc:title>
  <dc:creator>Наташа</dc:creator>
  <cp:lastModifiedBy>Наташа</cp:lastModifiedBy>
  <cp:revision>3</cp:revision>
  <dcterms:created xsi:type="dcterms:W3CDTF">2014-11-07T19:23:48Z</dcterms:created>
  <dcterms:modified xsi:type="dcterms:W3CDTF">2014-11-07T19:31:31Z</dcterms:modified>
</cp:coreProperties>
</file>