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E803-229A-4593-949C-B90FE1F85F2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CBF9-7E5D-4801-A79A-439C62E9AB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53" y="651671"/>
            <a:ext cx="8001056" cy="11430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«Скажи ласково»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71600" y="1467664"/>
            <a:ext cx="738661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Тарелка –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Чашка –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Ложка –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Вилка –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Чайник –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Кружка –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Стакан –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628800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тарелочка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V="1">
            <a:off x="2267744" y="2327641"/>
            <a:ext cx="1584176" cy="381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85954" y="2256669"/>
            <a:ext cx="180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чашечка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996952"/>
            <a:ext cx="215567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ложечка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3573016"/>
            <a:ext cx="230425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вилочка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4466" y="4228188"/>
            <a:ext cx="2355655" cy="411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чайничек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9922" y="4863982"/>
            <a:ext cx="1927955" cy="457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кружечка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2324" y="5388106"/>
            <a:ext cx="2498750" cy="545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стаканчик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500990" cy="12144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лишнюю картинку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ЧАШКА С БЛЮДЦЕ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2" y="2032400"/>
            <a:ext cx="1872210" cy="1717730"/>
          </a:xfrm>
          <a:prstGeom prst="rect">
            <a:avLst/>
          </a:prstGeom>
          <a:noFill/>
        </p:spPr>
      </p:pic>
      <p:pic>
        <p:nvPicPr>
          <p:cNvPr id="5" name="Picture 5" descr="тарелка глубок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27202" y="3750129"/>
            <a:ext cx="2599459" cy="1643271"/>
          </a:xfrm>
          <a:prstGeom prst="rect">
            <a:avLst/>
          </a:prstGeom>
          <a:noFill/>
        </p:spPr>
      </p:pic>
      <p:pic>
        <p:nvPicPr>
          <p:cNvPr id="6" name="Picture 4" descr="лож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933056"/>
            <a:ext cx="1748377" cy="1748377"/>
          </a:xfrm>
          <a:prstGeom prst="rect">
            <a:avLst/>
          </a:prstGeom>
          <a:noFill/>
        </p:spPr>
      </p:pic>
      <p:pic>
        <p:nvPicPr>
          <p:cNvPr id="7" name="Рисунок 6" descr="http://www.rusichmebel.ru/upload/iblock/4ff/4ff06ba3b46d9dd3e63a77d88961189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060848"/>
            <a:ext cx="2386357" cy="1469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«Скажи ласково»</vt:lpstr>
      <vt:lpstr>Найди лишнюю картинку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«Скажи ласково»</dc:title>
  <dc:creator>Наташа</dc:creator>
  <cp:lastModifiedBy>Наташа</cp:lastModifiedBy>
  <cp:revision>1</cp:revision>
  <dcterms:created xsi:type="dcterms:W3CDTF">2014-11-07T19:22:18Z</dcterms:created>
  <dcterms:modified xsi:type="dcterms:W3CDTF">2014-11-07T19:23:38Z</dcterms:modified>
</cp:coreProperties>
</file>