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8039-6132-417E-8426-62AE0693B5E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6691-D8E9-4167-BE74-561AC4AFA2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" y="764704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«Скажи наоборот»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2910" y="2071678"/>
            <a:ext cx="778674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Ложка чистая –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Тарелка глубокая –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Чашка большая –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Сковорода тяжелая –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Ножик старый –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2000240"/>
            <a:ext cx="3071834" cy="714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ложка грязная.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2643182"/>
            <a:ext cx="3214710" cy="5572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тарелка мелкая.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3071810"/>
            <a:ext cx="3714776" cy="6429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чашка маленькая.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3643314"/>
            <a:ext cx="3357586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сковорода легкая.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4071942"/>
            <a:ext cx="3643338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ножик новый. 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9" t="16000" r="4597" b="8571"/>
          <a:stretch>
            <a:fillRect/>
          </a:stretch>
        </p:blipFill>
        <p:spPr bwMode="auto">
          <a:xfrm>
            <a:off x="914789" y="1412776"/>
            <a:ext cx="7290255" cy="405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4530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«Скажи наоборот»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«Скажи наоборот»</dc:title>
  <dc:creator>Наташа</dc:creator>
  <cp:lastModifiedBy>Наташа</cp:lastModifiedBy>
  <cp:revision>1</cp:revision>
  <dcterms:created xsi:type="dcterms:W3CDTF">2014-11-07T19:20:41Z</dcterms:created>
  <dcterms:modified xsi:type="dcterms:W3CDTF">2014-11-07T19:21:57Z</dcterms:modified>
</cp:coreProperties>
</file>