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672D-64E9-40D5-8429-29604825DAF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B02C-1290-4F0C-A59A-D42148A8E1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ages.vfl.ru/ii/1346683082/ee652856/888601_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56792"/>
            <a:ext cx="3672408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5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 descr="http://us.cdn4.123rf.com/168nwm/alena0509/alena05091111/alena0509111100052/11122898-n-nfn-n--n-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3693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31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static.diary.ru/userdir/8/5/7/7/857769/4673147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559" y="2111866"/>
            <a:ext cx="6166769" cy="347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5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2014-11-07T19:19:13Z</dcterms:created>
  <dcterms:modified xsi:type="dcterms:W3CDTF">2014-11-07T19:20:33Z</dcterms:modified>
</cp:coreProperties>
</file>