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3672D-64E9-40D5-8429-29604825DAF6}" type="datetimeFigureOut">
              <a:rPr lang="ru-RU" smtClean="0"/>
              <a:t>07.11.2014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BB02C-1290-4F0C-A59A-D42148A8E16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3672D-64E9-40D5-8429-29604825DAF6}" type="datetimeFigureOut">
              <a:rPr lang="ru-RU" smtClean="0"/>
              <a:t>07.11.2014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BB02C-1290-4F0C-A59A-D42148A8E16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3672D-64E9-40D5-8429-29604825DAF6}" type="datetimeFigureOut">
              <a:rPr lang="ru-RU" smtClean="0"/>
              <a:t>07.11.2014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BB02C-1290-4F0C-A59A-D42148A8E16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3672D-64E9-40D5-8429-29604825DAF6}" type="datetimeFigureOut">
              <a:rPr lang="ru-RU" smtClean="0"/>
              <a:t>07.11.2014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BB02C-1290-4F0C-A59A-D42148A8E16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3672D-64E9-40D5-8429-29604825DAF6}" type="datetimeFigureOut">
              <a:rPr lang="ru-RU" smtClean="0"/>
              <a:t>07.11.2014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BB02C-1290-4F0C-A59A-D42148A8E16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3672D-64E9-40D5-8429-29604825DAF6}" type="datetimeFigureOut">
              <a:rPr lang="ru-RU" smtClean="0"/>
              <a:t>07.11.2014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BB02C-1290-4F0C-A59A-D42148A8E16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3672D-64E9-40D5-8429-29604825DAF6}" type="datetimeFigureOut">
              <a:rPr lang="ru-RU" smtClean="0"/>
              <a:t>07.11.2014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BB02C-1290-4F0C-A59A-D42148A8E16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3672D-64E9-40D5-8429-29604825DAF6}" type="datetimeFigureOut">
              <a:rPr lang="ru-RU" smtClean="0"/>
              <a:t>07.11.2014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BB02C-1290-4F0C-A59A-D42148A8E16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3672D-64E9-40D5-8429-29604825DAF6}" type="datetimeFigureOut">
              <a:rPr lang="ru-RU" smtClean="0"/>
              <a:t>07.11.2014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BB02C-1290-4F0C-A59A-D42148A8E16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3672D-64E9-40D5-8429-29604825DAF6}" type="datetimeFigureOut">
              <a:rPr lang="ru-RU" smtClean="0"/>
              <a:t>07.11.2014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BB02C-1290-4F0C-A59A-D42148A8E16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3672D-64E9-40D5-8429-29604825DAF6}" type="datetimeFigureOut">
              <a:rPr lang="ru-RU" smtClean="0"/>
              <a:t>07.11.2014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BB02C-1290-4F0C-A59A-D42148A8E16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83672D-64E9-40D5-8429-29604825DAF6}" type="datetimeFigureOut">
              <a:rPr lang="ru-RU" smtClean="0"/>
              <a:t>07.11.2014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2BB02C-1290-4F0C-A59A-D42148A8E16B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8" descr="http://images.vfl.ru/ii/1346683082/ee652856/888601_m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915816" y="1556792"/>
            <a:ext cx="3672408" cy="36724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408502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702" name="Picture 6" descr="http://us.cdn4.123rf.com/168nwm/alena0509/alena05091111/alena0509111100052/11122898-n-nfn-n--n--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915816" y="1636936"/>
            <a:ext cx="3744416" cy="37444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943123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0" descr="http://static.diary.ru/userdir/8/5/7/7/857769/46731478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colorTemperature colorTemp="7200"/>
                    </a14:imgEffect>
                    <a14:imgEffect>
                      <a14:saturation sat="3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57559" y="2111866"/>
            <a:ext cx="6166769" cy="34773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18518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Экран (4:3)</PresentationFormat>
  <Paragraphs>0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Слайд 1</vt:lpstr>
      <vt:lpstr>Слайд 2</vt:lpstr>
      <vt:lpstr>Слайд 3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Наташа</dc:creator>
  <cp:lastModifiedBy>Наташа</cp:lastModifiedBy>
  <cp:revision>1</cp:revision>
  <dcterms:created xsi:type="dcterms:W3CDTF">2014-11-07T19:19:13Z</dcterms:created>
  <dcterms:modified xsi:type="dcterms:W3CDTF">2014-11-07T19:20:33Z</dcterms:modified>
</cp:coreProperties>
</file>