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FD8-D4DB-499F-9AA1-5C1FEC38D51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552A-06E1-47AF-915A-559AE2DEB0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FD8-D4DB-499F-9AA1-5C1FEC38D51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552A-06E1-47AF-915A-559AE2DEB0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FD8-D4DB-499F-9AA1-5C1FEC38D51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552A-06E1-47AF-915A-559AE2DEB0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FD8-D4DB-499F-9AA1-5C1FEC38D51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552A-06E1-47AF-915A-559AE2DEB0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FD8-D4DB-499F-9AA1-5C1FEC38D51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552A-06E1-47AF-915A-559AE2DEB0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FD8-D4DB-499F-9AA1-5C1FEC38D51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552A-06E1-47AF-915A-559AE2DEB0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FD8-D4DB-499F-9AA1-5C1FEC38D51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552A-06E1-47AF-915A-559AE2DEB0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FD8-D4DB-499F-9AA1-5C1FEC38D51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552A-06E1-47AF-915A-559AE2DEB0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FD8-D4DB-499F-9AA1-5C1FEC38D51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552A-06E1-47AF-915A-559AE2DEB0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FD8-D4DB-499F-9AA1-5C1FEC38D51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552A-06E1-47AF-915A-559AE2DEB0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FD8-D4DB-499F-9AA1-5C1FEC38D51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552A-06E1-47AF-915A-559AE2DEB0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19FD8-D4DB-499F-9AA1-5C1FEC38D51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2552A-06E1-47AF-915A-559AE2DEB0F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europosud.ua/design/img/category/2003/pictures/200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7182946" cy="48651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451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326168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Расставь посуду на полки: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314324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pic>
        <p:nvPicPr>
          <p:cNvPr id="27650" name="Picture 2" descr="http://www.neva-fort.ru/userfiles/image/RESET_AOZ_2_10_norm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7632" y="2444974"/>
            <a:ext cx="7194688" cy="87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http://www.neva-fort.ru/userfiles/image/RESET_AOZ_2_10_norma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7632" y="3973145"/>
            <a:ext cx="7194688" cy="829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pribory-stolov.ucoz.ru/_ph/1/2/468141251.jpg"/>
          <p:cNvPicPr/>
          <p:nvPr/>
        </p:nvPicPr>
        <p:blipFill rotWithShape="1">
          <a:blip r:embed="rId3" cstate="print"/>
          <a:srcRect t="18910" b="25694"/>
          <a:stretch/>
        </p:blipFill>
        <p:spPr bwMode="auto">
          <a:xfrm>
            <a:off x="971600" y="4802171"/>
            <a:ext cx="1481868" cy="73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27000">
              <a:schemeClr val="bg1"/>
            </a:glow>
          </a:effectLst>
        </p:spPr>
      </p:pic>
      <p:pic>
        <p:nvPicPr>
          <p:cNvPr id="11" name="Рисунок 10" descr="http://mj-fan.ru/wp-content/uploads/2013/09/1274131873_93392886_9-1274131873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23" r="9260" b="3789"/>
          <a:stretch/>
        </p:blipFill>
        <p:spPr bwMode="auto">
          <a:xfrm>
            <a:off x="4932040" y="4645877"/>
            <a:ext cx="1324826" cy="1331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http://myidea.kz/published/publicdata/MYIKEAKZ/attachments/SC/products_pictures/trivsam-tarelka-glubokaa__0110630_PE261032_S4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36" t="30881" r="5558" b="30965"/>
          <a:stretch/>
        </p:blipFill>
        <p:spPr bwMode="auto">
          <a:xfrm>
            <a:off x="6588224" y="5010283"/>
            <a:ext cx="1624525" cy="756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://radugavd.ru/d/63369/d/28_4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147" b="15018"/>
          <a:stretch/>
        </p:blipFill>
        <p:spPr bwMode="auto">
          <a:xfrm>
            <a:off x="2692634" y="4719296"/>
            <a:ext cx="1762860" cy="12375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54 -0.03144 L 0.14532 -0.45271 " pathEditMode="relative" rAng="0" ptsTypes="AA">
                                      <p:cBhvr>
                                        <p:cTn id="6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0" y="-210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04046E-6 L -0.12708 -0.24647 " pathEditMode="relative" rAng="0" ptsTypes="AA">
                                      <p:cBhvr>
                                        <p:cTn id="10" dur="2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54" y="-12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6185E-6 L -0.0566 -0.483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0" y="-24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7.51445E-7 L -0.10243 -0.2289 " pathEditMode="relative" rAng="0" ptsTypes="AA">
                                      <p:cBhvr>
                                        <p:cTn id="18" dur="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-114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Расставь посуду на полки: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1</cp:revision>
  <dcterms:created xsi:type="dcterms:W3CDTF">2014-11-07T19:16:20Z</dcterms:created>
  <dcterms:modified xsi:type="dcterms:W3CDTF">2014-11-07T19:17:47Z</dcterms:modified>
</cp:coreProperties>
</file>