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073A-C640-47E8-9ABC-29CE751122D6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6DCE-82AA-4A14-8EF2-964372B358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073A-C640-47E8-9ABC-29CE751122D6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6DCE-82AA-4A14-8EF2-964372B358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073A-C640-47E8-9ABC-29CE751122D6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6DCE-82AA-4A14-8EF2-964372B358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073A-C640-47E8-9ABC-29CE751122D6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6DCE-82AA-4A14-8EF2-964372B358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073A-C640-47E8-9ABC-29CE751122D6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6DCE-82AA-4A14-8EF2-964372B358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073A-C640-47E8-9ABC-29CE751122D6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6DCE-82AA-4A14-8EF2-964372B358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073A-C640-47E8-9ABC-29CE751122D6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6DCE-82AA-4A14-8EF2-964372B358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073A-C640-47E8-9ABC-29CE751122D6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6DCE-82AA-4A14-8EF2-964372B358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073A-C640-47E8-9ABC-29CE751122D6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6DCE-82AA-4A14-8EF2-964372B358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073A-C640-47E8-9ABC-29CE751122D6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6DCE-82AA-4A14-8EF2-964372B358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073A-C640-47E8-9ABC-29CE751122D6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6DCE-82AA-4A14-8EF2-964372B358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2073A-C640-47E8-9ABC-29CE751122D6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76DCE-82AA-4A14-8EF2-964372B3587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justmart.ru/image/cache/data/acce/e_471_1355155897_0_19913400-700x70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7086" b="19106"/>
          <a:stretch/>
        </p:blipFill>
        <p:spPr bwMode="auto">
          <a:xfrm>
            <a:off x="2102714" y="2076773"/>
            <a:ext cx="3886200" cy="2479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3168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justmart.ru/image/cache/data/acce/e_471_1355155897_0_19913400-700x70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7086" b="19106"/>
          <a:stretch/>
        </p:blipFill>
        <p:spPr bwMode="auto">
          <a:xfrm>
            <a:off x="4372429" y="3606315"/>
            <a:ext cx="3361130" cy="214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justmart.ru/image/cache/data/acce/e_471_1355155897_0_19913400-700x70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7086" b="19106"/>
          <a:stretch/>
        </p:blipFill>
        <p:spPr bwMode="auto">
          <a:xfrm>
            <a:off x="2691864" y="1045752"/>
            <a:ext cx="3361130" cy="214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justmart.ru/image/cache/data/acce/e_471_1355155897_0_19913400-700x70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7086" b="19106"/>
          <a:stretch/>
        </p:blipFill>
        <p:spPr bwMode="auto">
          <a:xfrm>
            <a:off x="971600" y="3606316"/>
            <a:ext cx="3361130" cy="214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4137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Наташа</cp:lastModifiedBy>
  <cp:revision>1</cp:revision>
  <dcterms:created xsi:type="dcterms:W3CDTF">2014-11-07T19:13:38Z</dcterms:created>
  <dcterms:modified xsi:type="dcterms:W3CDTF">2014-11-07T19:14:48Z</dcterms:modified>
</cp:coreProperties>
</file>