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2BD1-84DE-42AE-8CD6-33B081FD172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197C-6E07-4676-8473-1A22711483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zimutpro.ru/published/publicdata/AZIMUTPRORUNEW/attachments/SC/products_pictures/praga_enl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79" b="15930"/>
          <a:stretch/>
        </p:blipFill>
        <p:spPr bwMode="auto">
          <a:xfrm>
            <a:off x="2339753" y="2404427"/>
            <a:ext cx="3627660" cy="25367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0323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zimutpro.ru/published/publicdata/AZIMUTPRORUNEW/attachments/SC/products_pictures/praga_en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79" b="15930"/>
          <a:stretch/>
        </p:blipFill>
        <p:spPr bwMode="auto">
          <a:xfrm>
            <a:off x="5076056" y="3716621"/>
            <a:ext cx="2430785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" name="Рисунок 2" descr="http://www.azimutpro.ru/published/publicdata/AZIMUTPRORUNEW/attachments/SC/products_pictures/praga_enl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79" b="15930"/>
          <a:stretch/>
        </p:blipFill>
        <p:spPr bwMode="auto">
          <a:xfrm>
            <a:off x="1763688" y="3716621"/>
            <a:ext cx="2405728" cy="1656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Рисунок 3" descr="http://www.azimutpro.ru/published/publicdata/AZIMUTPRORUNEW/attachments/SC/products_pictures/praga_enl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79" b="15930"/>
          <a:stretch/>
        </p:blipFill>
        <p:spPr bwMode="auto">
          <a:xfrm>
            <a:off x="4902405" y="1251842"/>
            <a:ext cx="2592287" cy="18730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Рисунок 5" descr="http://www.azimutpro.ru/published/publicdata/AZIMUTPRORUNEW/attachments/SC/products_pictures/praga_enl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79" b="15930"/>
          <a:stretch/>
        </p:blipFill>
        <p:spPr bwMode="auto">
          <a:xfrm>
            <a:off x="1403648" y="1268760"/>
            <a:ext cx="2304256" cy="1925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3011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2014-11-07T19:12:10Z</dcterms:created>
  <dcterms:modified xsi:type="dcterms:W3CDTF">2014-11-07T19:13:25Z</dcterms:modified>
</cp:coreProperties>
</file>