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EE687-35CA-4C57-8E05-0D95F31FCD6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A9AA6-4AE3-4A36-99A3-717CC23170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xvatit.com/upload/medialibrary/9c9/9c9dfc7e523e7a54410b1429f36fbe3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9472" y="2490787"/>
            <a:ext cx="2345055" cy="1876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391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xvatit.com/upload/medialibrary/9c9/9c9dfc7e523e7a54410b1429f36fbe3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2206" y="3745782"/>
            <a:ext cx="2345055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xvatit.com/upload/medialibrary/9c9/9c9dfc7e523e7a54410b1429f36fbe3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5554" y="4005064"/>
            <a:ext cx="2345055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xvatit.com/upload/medialibrary/9c9/9c9dfc7e523e7a54410b1429f36fbe3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2206" y="1071561"/>
            <a:ext cx="2345055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xvatit.com/upload/medialibrary/9c9/9c9dfc7e523e7a54410b1429f36fbe3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7150" y="1247670"/>
            <a:ext cx="2345055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xvatit.com/upload/medialibrary/9c9/9c9dfc7e523e7a54410b1429f36fbe3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39986"/>
            <a:ext cx="2345055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xvatit.com/upload/medialibrary/9c9/9c9dfc7e523e7a54410b1429f36fbe3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7151" y="3745784"/>
            <a:ext cx="2345055" cy="1876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324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2014-11-07T19:10:52Z</dcterms:created>
  <dcterms:modified xsi:type="dcterms:W3CDTF">2014-11-07T19:11:56Z</dcterms:modified>
</cp:coreProperties>
</file>