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4216-4668-48F4-97D7-2541CEA5848A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EAD8-DCA5-4B7F-A345-C5D40048C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rojectk.ru/files/flib/34358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3912071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4170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projectk.ru/files/flib/34358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31167"/>
            <a:ext cx="2495550" cy="249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www.projectk.ru/files/flib/34358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125" y="926588"/>
            <a:ext cx="2495550" cy="249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projectk.ru/files/flib/34358.jp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64" y="3212976"/>
            <a:ext cx="2495550" cy="2495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371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2</cp:revision>
  <dcterms:created xsi:type="dcterms:W3CDTF">2014-11-07T19:09:56Z</dcterms:created>
  <dcterms:modified xsi:type="dcterms:W3CDTF">2014-11-07T19:19:01Z</dcterms:modified>
</cp:coreProperties>
</file>