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7456-2DA0-4161-951C-FE2A053D6FCF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0998-936D-447A-84E3-32C427AF65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7456-2DA0-4161-951C-FE2A053D6FCF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0998-936D-447A-84E3-32C427AF65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7456-2DA0-4161-951C-FE2A053D6FCF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0998-936D-447A-84E3-32C427AF65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7456-2DA0-4161-951C-FE2A053D6FCF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0998-936D-447A-84E3-32C427AF65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7456-2DA0-4161-951C-FE2A053D6FCF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0998-936D-447A-84E3-32C427AF65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7456-2DA0-4161-951C-FE2A053D6FCF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0998-936D-447A-84E3-32C427AF65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7456-2DA0-4161-951C-FE2A053D6FCF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0998-936D-447A-84E3-32C427AF65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7456-2DA0-4161-951C-FE2A053D6FCF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0998-936D-447A-84E3-32C427AF65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7456-2DA0-4161-951C-FE2A053D6FCF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0998-936D-447A-84E3-32C427AF65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7456-2DA0-4161-951C-FE2A053D6FCF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0998-936D-447A-84E3-32C427AF65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7456-2DA0-4161-951C-FE2A053D6FCF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0998-936D-447A-84E3-32C427AF65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E7456-2DA0-4161-951C-FE2A053D6FCF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20998-936D-447A-84E3-32C427AF65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intgold.ru/UserFiles/Image/argenta/16901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628800"/>
            <a:ext cx="3524090" cy="35240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952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intgold.ru/UserFiles/Image/argenta/16901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2305393" cy="230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intgold.ru/UserFiles/Image/argenta/16901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212884"/>
            <a:ext cx="2305393" cy="230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intgold.ru/UserFiles/Image/argenta/16901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5767" y="1268760"/>
            <a:ext cx="2305393" cy="230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intgold.ru/UserFiles/Image/argenta/16901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68463" y="3356992"/>
            <a:ext cx="2305393" cy="230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intgold.ru/UserFiles/Image/argenta/16901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574153"/>
            <a:ext cx="2305393" cy="230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530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1</cp:revision>
  <dcterms:created xsi:type="dcterms:W3CDTF">2014-11-07T19:07:59Z</dcterms:created>
  <dcterms:modified xsi:type="dcterms:W3CDTF">2014-11-07T19:09:34Z</dcterms:modified>
</cp:coreProperties>
</file>