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08203-4511-40E0-BF97-64455BE195C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2228-D3A2-4473-9ADB-057A22E3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643866" cy="85725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dirty="0"/>
          </a:p>
        </p:txBody>
      </p:sp>
      <p:pic>
        <p:nvPicPr>
          <p:cNvPr id="4" name="Рисунок 3" descr="http://www.posuda24.ru/posuda24/shop/published/publicdata/WWWPOSUDA24RUWEBASYST/attachments/SC/products_pictures/Serafino%20Zani%20-%20Genesis%20design%20Tarcisio%20Zani%20-pentola%20%28pot%29p4_en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717032"/>
            <a:ext cx="3210720" cy="2069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756008" y="1844824"/>
            <a:ext cx="5040128" cy="2047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кухонной посуде</a:t>
            </a:r>
            <a:b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 и кашу варят люди.</a:t>
            </a:r>
            <a:b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Ну, а мама для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сынули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Варит щи в большой 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6696744" cy="72008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9"/>
            <a:ext cx="7416824" cy="4176463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Cambria" panose="02040503050406030204" pitchFamily="18" charset="0"/>
              </a:rPr>
              <a:t>Если б не было ее</a:t>
            </a:r>
            <a:br>
              <a:rPr lang="ru-RU" i="1" dirty="0">
                <a:latin typeface="Cambria" panose="02040503050406030204" pitchFamily="18" charset="0"/>
              </a:rPr>
            </a:br>
            <a:r>
              <a:rPr lang="ru-RU" i="1" dirty="0">
                <a:latin typeface="Cambria" panose="02040503050406030204" pitchFamily="18" charset="0"/>
              </a:rPr>
              <a:t>Было б кушать тяжело.</a:t>
            </a:r>
            <a:br>
              <a:rPr lang="ru-RU" i="1" dirty="0">
                <a:latin typeface="Cambria" panose="02040503050406030204" pitchFamily="18" charset="0"/>
              </a:rPr>
            </a:br>
            <a:r>
              <a:rPr lang="ru-RU" i="1" dirty="0">
                <a:latin typeface="Cambria" panose="02040503050406030204" pitchFamily="18" charset="0"/>
              </a:rPr>
              <a:t>Некуда и суп налить</a:t>
            </a:r>
            <a:br>
              <a:rPr lang="ru-RU" i="1" dirty="0">
                <a:latin typeface="Cambria" panose="02040503050406030204" pitchFamily="18" charset="0"/>
              </a:rPr>
            </a:br>
            <a:r>
              <a:rPr lang="ru-RU" i="1" dirty="0">
                <a:latin typeface="Cambria" panose="02040503050406030204" pitchFamily="18" charset="0"/>
              </a:rPr>
              <a:t>И котлетку положить. </a:t>
            </a:r>
          </a:p>
        </p:txBody>
      </p:sp>
      <p:pic>
        <p:nvPicPr>
          <p:cNvPr id="4" name="Рисунок 3" descr="http://myidea.kz/published/publicdata/MYIKEAKZ/attachments/SC/products_pictures/trivsam-tarelka-glubokaa__0110630_PE261032_S4.JPG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8730" b="17664"/>
          <a:stretch/>
        </p:blipFill>
        <p:spPr bwMode="auto">
          <a:xfrm>
            <a:off x="4716016" y="4004733"/>
            <a:ext cx="3456384" cy="14647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59359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Загадки</vt:lpstr>
      <vt:lpstr>Загадки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</dc:title>
  <dc:creator>Наташа</dc:creator>
  <cp:lastModifiedBy>Наташа</cp:lastModifiedBy>
  <cp:revision>2</cp:revision>
  <dcterms:created xsi:type="dcterms:W3CDTF">2014-11-07T19:04:58Z</dcterms:created>
  <dcterms:modified xsi:type="dcterms:W3CDTF">2014-11-07T19:08:25Z</dcterms:modified>
</cp:coreProperties>
</file>