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8957-2CB2-49EB-A4EE-3BA9B3F1C45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66B2-9E6E-40A3-B0D0-5A91BFDDF2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358114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1643050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оладьи, и омлет,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картошку на обед,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блины – вот это да!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Жарит всё ...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сков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5" y="3177826"/>
            <a:ext cx="4213219" cy="2627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429552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1571612"/>
            <a:ext cx="74295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всем очень нравится,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блюдечке красавица,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одной рукой милашка,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Голубенькая ...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ЧАШКА С БЛЮДЦЕМ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6056" y="3068960"/>
            <a:ext cx="2664298" cy="2444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Загадки</vt:lpstr>
      <vt:lpstr>Загадки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Наташа</dc:creator>
  <cp:lastModifiedBy>Наташа</cp:lastModifiedBy>
  <cp:revision>1</cp:revision>
  <dcterms:created xsi:type="dcterms:W3CDTF">2014-11-07T19:02:28Z</dcterms:created>
  <dcterms:modified xsi:type="dcterms:W3CDTF">2014-11-07T19:04:52Z</dcterms:modified>
</cp:coreProperties>
</file>