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E50CF3-92A4-4635-BC6F-91B7E64D3D13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766A91-9CD9-4AFB-8B14-F5EA6355E5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   </a:t>
            </a: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Максим Горький</a:t>
            </a:r>
            <a:r>
              <a:rPr lang="ru-RU" sz="3200" dirty="0" smtClean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Palatino Linotype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5357826"/>
            <a:ext cx="8458200" cy="10429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Алексей  Максимович Пешков      (1868 – 1936)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:\Горький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14554"/>
            <a:ext cx="3857652" cy="3038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Триумф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   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1902 год – во МХаТе поставлены пьесы «На дне» и «Мещане». Премьера «На дне» в постановке Станиславского проходит с небывалым триумфом.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Горький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78621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Горький и революция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      1905 год – Горький активно участвует в революции, он тесно связан с социал-демократами, но при этом вместе с группой интеллигентов накануне «кровавого воскресенья» посещает С.Ю. Витте и пытается предотвратить трагедию. После революции его арестовывают (инкриминируется участие в подготовке государственного переворота), но в защиту писателя выступает и русская, и европейская культурная среда. Горького отпускают.</a:t>
            </a:r>
          </a:p>
          <a:p>
            <a:endParaRPr lang="ru-RU" b="1" i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2050" name="Picture 2" descr="C:\Documents and Settings\User\Рабочий стол\Горький\imgpreview (1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857364"/>
            <a:ext cx="385765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Эмигрант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Начало 1906 года – Горький эмигрирует из России. Он едет в Америку, собирать средства для поддержки революции в России.</a:t>
            </a:r>
            <a:r>
              <a:rPr lang="ru-RU" sz="2400" dirty="0" smtClean="0">
                <a:latin typeface="Georgia" pitchFamily="18" charset="0"/>
              </a:rPr>
              <a:t>       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1907 год – в Америке выходит роман «Мать». В Лондоне на V съезде РСДРП Горький знакомится с В.И. Ульяновым.</a:t>
            </a:r>
          </a:p>
          <a:p>
            <a:pPr>
              <a:buNone/>
            </a:pPr>
            <a:endParaRPr lang="ru-RU" sz="2400" b="1" i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3074" name="Picture 2" descr="C:\Documents and Settings\User\Рабочий стол\Горький\images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2428891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Жизнь на Капри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     Конец 1906 – 1913 годы – Максим Горький постоянно живет на острове Капри (Италия). Здесь написано множество произведений: пьесы «Последние», «Васса Железнова», повести «Лето», «Городок Окуров», роман «Жизнь Матвея Кожемякина».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Горький\imgpreview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857364"/>
            <a:ext cx="3286148" cy="305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Возвращение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Georgia" pitchFamily="18" charset="0"/>
              </a:rPr>
              <a:t>   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1913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год – Горький возвращается в Россию. В этом же году пишет «Детство».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1915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год – написан роман «В людях». Горький начинает выпускать журнал «Летопись».</a:t>
            </a:r>
          </a:p>
          <a:p>
            <a:endParaRPr lang="ru-RU" dirty="0"/>
          </a:p>
        </p:txBody>
      </p:sp>
      <p:pic>
        <p:nvPicPr>
          <p:cNvPr id="2050" name="Picture 2" descr="C:\Documents and Settings\User\Рабочий стол\Горький\imgpreview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429024" cy="36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Разногласия с новой властью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1917 </a:t>
            </a: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год – после Революции Горький оказывается в двойственном положении: с одной стороны, он выступает за пришедшую власть, с другой – продолжает оставаться при своих убеждениях, считая, что заниматься нужно не классовой борьбой, а культурой масс… Тогда же писатель начинает работать в издательстве «Всемирная литература», основывает газету «Новая жизнь».</a:t>
            </a:r>
          </a:p>
          <a:p>
            <a:endParaRPr lang="ru-RU" dirty="0"/>
          </a:p>
        </p:txBody>
      </p:sp>
      <p:pic>
        <p:nvPicPr>
          <p:cNvPr id="4098" name="Picture 2" descr="C:\Documents and Settings\User\Рабочий стол\Горький\img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7" y="1928803"/>
            <a:ext cx="3071834" cy="3086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Вызов Ленину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Конец 1910-х годов – отношения Горького с новой властью постепенно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обостряются. В 1918 в газете «Новая жизнь» выходит цикл статей «Несвоевременные мысли», где он обвинил Ленина в захвате власти и развязывании террора в стране. Но там же назвал русский народ жестоким, «звериным» и тем самым если не оправдывал, то объяснял свирепое отношение большевиков с этим народом.</a:t>
            </a:r>
            <a:endParaRPr lang="ru-RU" sz="2000" b="1" i="1" dirty="0" smtClean="0">
              <a:solidFill>
                <a:srgbClr val="7030A0"/>
              </a:solidFill>
              <a:latin typeface="Candara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User\Рабочий стол\Горький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2357454" cy="2143140"/>
          </a:xfrm>
          <a:prstGeom prst="rect">
            <a:avLst/>
          </a:prstGeom>
          <a:noFill/>
        </p:spPr>
      </p:pic>
      <p:pic>
        <p:nvPicPr>
          <p:cNvPr id="6" name="Picture 3" descr="C:\Documents and Settings\User\Рабочий стол\Горький\imgpreview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" y="4357694"/>
            <a:ext cx="2971794" cy="1920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Бегство от большевиков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Candara" pitchFamily="34" charset="0"/>
              </a:rPr>
              <a:t>       1921 </a:t>
            </a:r>
            <a:r>
              <a:rPr lang="ru-RU" sz="3200" b="1" i="1" dirty="0" smtClean="0">
                <a:solidFill>
                  <a:srgbClr val="7030A0"/>
                </a:solidFill>
                <a:latin typeface="Candara" pitchFamily="34" charset="0"/>
              </a:rPr>
              <a:t>год – Максим Горький уезжает из России, официально – в Германию, лечиться, а фактически – от расправы большевиков. До 1924 года писатель живет в Германии и Чехословакии.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Candara" pitchFamily="34" charset="0"/>
              </a:rPr>
              <a:t>       1921 </a:t>
            </a:r>
            <a:r>
              <a:rPr lang="ru-RU" sz="3200" b="1" i="1" dirty="0" smtClean="0">
                <a:solidFill>
                  <a:srgbClr val="7030A0"/>
                </a:solidFill>
                <a:latin typeface="Candara" pitchFamily="34" charset="0"/>
              </a:rPr>
              <a:t>– 1922 годы – Горький активно публикует свои статьи в немецких журналах («Призвание писателя и русская литература нашего времени», «Русская жестокость», «Интеллигенция и революция»). Все они говорят об одном – Горький не может принять случившегося в России; он все еще стремится объединить русских работников искусства за рубежом.</a:t>
            </a:r>
          </a:p>
          <a:p>
            <a:endParaRPr lang="ru-RU" dirty="0"/>
          </a:p>
        </p:txBody>
      </p:sp>
      <p:pic>
        <p:nvPicPr>
          <p:cNvPr id="6146" name="Picture 2" descr="C:\Documents and Settings\User\Рабочий стол\Горький\imgpreview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71678"/>
            <a:ext cx="3143272" cy="2686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Переезд в Соренто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1923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год – Горький пишет «Мои университеты».</a:t>
            </a:r>
          </a:p>
          <a:p>
            <a:pPr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1925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год – начинается работа над романом «Жизнь Клима Самгина», который так и не был закончен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. Написан роман «Дело Артамоновых». Современники отмечали экспериментальный характер произведений Горького того времени, которые создавались с несомненной оглядкой на формальные искания русской прозы 20-х годов.</a:t>
            </a:r>
            <a:endParaRPr lang="ru-RU" sz="2000" b="1" i="1" dirty="0" smtClean="0">
              <a:solidFill>
                <a:srgbClr val="7030A0"/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Середина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1920-х годов – Максим Горький переезжает в Сорренто (Италия).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5" name="Picture 6" descr="728423_1_424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428736"/>
            <a:ext cx="2495550" cy="2786082"/>
          </a:xfrm>
          <a:noFill/>
          <a:ln/>
        </p:spPr>
      </p:pic>
      <p:pic>
        <p:nvPicPr>
          <p:cNvPr id="7170" name="Picture 2" descr="C:\Documents and Settings\User\Рабочий стол\Горький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286256"/>
            <a:ext cx="2428892" cy="234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СССР, Москва, НКВД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         1928 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год – Горький совершает поездку в СССР. Все лето он путешествует по стране. Впечатления писателя отразились в книге «По Союзу Советов» (1929 год). </a:t>
            </a:r>
          </a:p>
          <a:p>
            <a:pPr marL="457200" indent="-457200"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         1931 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год – Горький переезжает в Москву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.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 </a:t>
            </a:r>
            <a:endParaRPr lang="ru-RU" sz="1800" b="1" i="1" dirty="0" smtClean="0">
              <a:solidFill>
                <a:srgbClr val="7030A0"/>
              </a:solidFill>
              <a:latin typeface="Candara" pitchFamily="34" charset="0"/>
            </a:endParaRPr>
          </a:p>
          <a:p>
            <a:pPr marL="457200" indent="-457200"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         1934 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год – Максим Горький выступает в качестве организатора и председателя I Всесоюзного съезда советских писателей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.</a:t>
            </a:r>
            <a:r>
              <a:rPr lang="ru-RU" sz="1800" dirty="0" smtClean="0">
                <a:latin typeface="Georgia" pitchFamily="18" charset="0"/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  <a:latin typeface="Candara" pitchFamily="34" charset="0"/>
              </a:rPr>
              <a:t>Май этого же года – убит сын Горького Максим. По одной из версий, сделано это было по инициативе НКВД.</a:t>
            </a:r>
          </a:p>
          <a:p>
            <a:pPr marL="457200" indent="-457200">
              <a:buNone/>
            </a:pPr>
            <a:endParaRPr lang="ru-RU" sz="2000" b="1" i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8194" name="Picture 2" descr="C:\Documents and Settings\User\Рабочий стол\Горький\imgpreview (1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5" y="1785926"/>
            <a:ext cx="3357586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Происхождение</a:t>
            </a:r>
            <a:endParaRPr lang="ru-RU" sz="4400" b="1" i="1" cap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Отец, Максим Савватиевич Пешков (1840-71) – сын солдата, столяр -краснодеревщик, умер от холеры.           </a:t>
            </a:r>
          </a:p>
          <a:p>
            <a:pPr>
              <a:buNone/>
            </a:pPr>
            <a:endParaRPr lang="ru-RU" sz="2400" b="1" i="1" dirty="0" smtClean="0">
              <a:solidFill>
                <a:srgbClr val="7030A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Мать </a:t>
            </a:r>
            <a:r>
              <a:rPr lang="ru-RU" sz="2400" b="1" i="1" dirty="0" smtClean="0">
                <a:latin typeface="Candara" pitchFamily="34" charset="0"/>
              </a:rPr>
              <a:t>,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Варвара Васильевна, урожденная Каширина (1842-79), была дочерью нижегородского купца. Умерла от чахотки.</a:t>
            </a:r>
            <a:endParaRPr lang="ru-RU" sz="2400" b="1" i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13" name="Picture 4" descr="10139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4786314" y="2214554"/>
            <a:ext cx="4104844" cy="278608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Смерть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18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июня 1936 года – Максим Горький умирает в Горках. Похоронен в Москве. </a:t>
            </a:r>
          </a:p>
          <a:p>
            <a:pPr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Писатель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здорово занемог и слег. А вскоре у постели больного появилась дорогая конфетная бонбоньерка с шелковой лентой - знак внимания из Кремля.</a:t>
            </a:r>
          </a:p>
          <a:p>
            <a:pPr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Конфетами </a:t>
            </a: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угостился не один Горький, с ним еще двое санитаров. Через час все трое были мертвы.</a:t>
            </a:r>
          </a:p>
          <a:p>
            <a:endParaRPr lang="ru-RU" dirty="0"/>
          </a:p>
        </p:txBody>
      </p:sp>
      <p:pic>
        <p:nvPicPr>
          <p:cNvPr id="9218" name="Picture 2" descr="C:\Documents and Settings\User\Рабочий стол\Горький\images (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85926"/>
            <a:ext cx="300039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Почётные похороны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Профессор 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П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летнев, лечивший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А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лексея Максимовича, был сначала приговорен к расстрелу за убийство знаменитого писателя, потом смертную казнь ему заменили двадцатью пятью годами лагерей.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Это было гуманно по отношению к человеку, который и понятия не имел о коробке с роковыми конфетами.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П.П. Крючков, сотрудник НКВД, признал виновным себя. Урна с прахом Горького помещена в Кремлёвской стене в Москве.</a:t>
            </a:r>
          </a:p>
          <a:p>
            <a:pPr>
              <a:lnSpc>
                <a:spcPct val="90000"/>
              </a:lnSpc>
            </a:pP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607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6" y="1714488"/>
            <a:ext cx="3286148" cy="3667137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  <a:cs typeface="Gautami" pitchFamily="2"/>
              </a:rPr>
              <a:t>Детство</a:t>
            </a:r>
            <a:endParaRPr lang="ru-RU" b="1" i="1" cap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Comic Sans MS" pitchFamily="66" charset="0"/>
              <a:cs typeface="Gautami" pitchFamily="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Алексей Пешков родился 16 марта 1868 года в Нижнем Новгороде. Детство писателя прошло в доме деда. Дед обучал мальчика по церковным книгам, бабушка приобщила внука к народным песням и сказкам, но главное – заменила мать, «насытив», по словам самого Горького, «крепкой силой для трудной жизни»(«Детство»).</a:t>
            </a:r>
            <a:endParaRPr lang="ru-RU" sz="2400" b="1" i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7" name="Содержимое 6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2071678"/>
            <a:ext cx="357190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Образование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1877 – 1879 годы – Алексей Пешков учится в Нижегородском Кунавинском училище.</a:t>
            </a:r>
            <a:r>
              <a:rPr lang="ru-RU" sz="2400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Из-за отсутствия денег Алексей Пешков вынужден оставить учебу и идти «в люди».</a:t>
            </a:r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                    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1879 – 1884 годы – Алексей одно за другим меняет места «обучения». Сначала он ученик сапожника (родственника Кашириных), затем ученик в чертежной мастерской, после – в иконописной. Наконец он становится поваренком на пароходе, ходившем по Волге.</a:t>
            </a:r>
          </a:p>
          <a:p>
            <a:endParaRPr lang="ru-RU" dirty="0"/>
          </a:p>
        </p:txBody>
      </p:sp>
      <p:pic>
        <p:nvPicPr>
          <p:cNvPr id="3074" name="Picture 2" descr="C:\Documents and Settings\User\Рабочий стол\Горький\imgpreview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07183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Неудачи и скитания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       Декабрь 1887 года – полоса жизненных неудач приводит Пешкова к попытке самоубийства.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Candara" pitchFamily="34" charset="0"/>
              </a:rPr>
              <a:t>       1888 – 1891 годы – Алексей Пешков скитается по России в поисках работы и впечатлений. Он проезжает Поволжье, Дон, Украину, Крым, Южную Бессарабию, Кавказ. Он успевает завязывать контакты в творческой среде. Странствуя, Пешков собирает прототипы своих будущих героев – это заметно по раннему творчеству писателя, когда героями его произведений становились люди «дна».</a:t>
            </a:r>
          </a:p>
          <a:p>
            <a:endParaRPr lang="ru-RU" dirty="0"/>
          </a:p>
        </p:txBody>
      </p:sp>
      <p:pic>
        <p:nvPicPr>
          <p:cNvPr id="9" name="Содержимое 8" descr="imgpreview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2500306"/>
            <a:ext cx="3500461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Р</a:t>
            </a:r>
            <a:r>
              <a:rPr lang="ru-RU" b="1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анние произведения Горького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      12 сентября 1892 года – в Тифлисской газете «Кавказ» впервые напечатан рассказ Пешкова «Макар Чудра». Произведение было подписано «Максим Горький».</a:t>
            </a:r>
            <a:r>
              <a:rPr lang="ru-RU" sz="2400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  <a:latin typeface="Candara" pitchFamily="34" charset="0"/>
              </a:rPr>
              <a:t>1893 – 1895 годы – рассказы Горького часто выходят в приволжской прессе. В эти годы были написаны: «Челкаш», «Месть», «Старуха Изергиль», «Емельян Пиляй», «Вывод», «Песня о соколе».</a:t>
            </a:r>
          </a:p>
          <a:p>
            <a:pPr>
              <a:buNone/>
            </a:pPr>
            <a:endParaRPr lang="ru-RU" sz="2400" b="1" i="1" dirty="0" smtClean="0">
              <a:solidFill>
                <a:srgbClr val="7030A0"/>
              </a:solidFill>
              <a:latin typeface="Candara" pitchFamily="34" charset="0"/>
            </a:endParaRPr>
          </a:p>
          <a:p>
            <a:endParaRPr lang="ru-RU" sz="2400" b="1" i="1" dirty="0">
              <a:latin typeface="Candara" pitchFamily="34" charset="0"/>
            </a:endParaRPr>
          </a:p>
        </p:txBody>
      </p:sp>
      <p:pic>
        <p:nvPicPr>
          <p:cNvPr id="6" name="Picture 4" descr="dhdhdhdhdh-dh-dhdhdhdhd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380161"/>
            <a:ext cx="4343400" cy="316447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Псевдонимы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images (19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071678"/>
            <a:ext cx="3500462" cy="3500462"/>
          </a:xfr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rgbClr val="7030A0"/>
                </a:solidFill>
                <a:latin typeface="Candara" pitchFamily="34" charset="0"/>
              </a:rPr>
              <a:t>      Свои рассказы Пешков подписывает различными псевдонимами, которых в общей сложности было около 30. Наиболее известные из них: «А.П.», «М.Г.», «А-а!», «Один из недоумевающих», «Иегудиил Хламида», «Тарас Опарин»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Семья и работа 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720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5500" b="1" i="1" dirty="0" smtClean="0">
                <a:solidFill>
                  <a:srgbClr val="7030A0"/>
                </a:solidFill>
                <a:latin typeface="Candara" pitchFamily="34" charset="0"/>
              </a:rPr>
              <a:t>       1895 год – при содействии Короленко Горький становится сотрудником «Самарской газеты», где ежедневно пишет фельетоны в рубрике «Между прочим», подписываясь «Иегудиил Хламида».</a:t>
            </a:r>
          </a:p>
          <a:p>
            <a:pPr>
              <a:lnSpc>
                <a:spcPct val="90000"/>
              </a:lnSpc>
              <a:buNone/>
            </a:pPr>
            <a:r>
              <a:rPr lang="ru-RU" sz="5500" b="1" i="1" dirty="0" smtClean="0">
                <a:solidFill>
                  <a:srgbClr val="7030A0"/>
                </a:solidFill>
                <a:latin typeface="Candara" pitchFamily="34" charset="0"/>
              </a:rPr>
              <a:t>       Это же время – в «Самарской газете» Горький знакомится с Екатериной Павловной Волжиной, которая служит корректором в редакции.                                                     1896 год – Горький и Волжина женятся.</a:t>
            </a:r>
          </a:p>
          <a:p>
            <a:pPr>
              <a:lnSpc>
                <a:spcPct val="90000"/>
              </a:lnSpc>
              <a:buNone/>
            </a:pPr>
            <a:r>
              <a:rPr lang="ru-RU" sz="5500" b="1" i="1" dirty="0" smtClean="0">
                <a:solidFill>
                  <a:srgbClr val="7030A0"/>
                </a:solidFill>
                <a:latin typeface="Candara" pitchFamily="34" charset="0"/>
              </a:rPr>
              <a:t>       1896 – 1897 годы – Горький работает на родине, в газете «Нижегородский листок».</a:t>
            </a:r>
          </a:p>
          <a:p>
            <a:pPr>
              <a:lnSpc>
                <a:spcPct val="90000"/>
              </a:lnSpc>
              <a:buNone/>
            </a:pPr>
            <a:r>
              <a:rPr lang="ru-RU" sz="5500" b="1" i="1" dirty="0" smtClean="0">
                <a:solidFill>
                  <a:srgbClr val="7030A0"/>
                </a:solidFill>
                <a:latin typeface="Candara" pitchFamily="34" charset="0"/>
              </a:rPr>
              <a:t>       1897 год – у Горького обостряется туберкулез, и он с женой переезжает в Крым, а оттуда – в село Максатиха Полтавской губернии.</a:t>
            </a:r>
          </a:p>
          <a:p>
            <a:pPr>
              <a:lnSpc>
                <a:spcPct val="90000"/>
              </a:lnSpc>
              <a:buNone/>
            </a:pPr>
            <a:r>
              <a:rPr lang="ru-RU" sz="5500" b="1" i="1" dirty="0" smtClean="0">
                <a:solidFill>
                  <a:srgbClr val="7030A0"/>
                </a:solidFill>
                <a:latin typeface="Candara" pitchFamily="34" charset="0"/>
              </a:rPr>
              <a:t>       Этот же год – у писателя рождается сын Максим.</a:t>
            </a:r>
          </a:p>
          <a:p>
            <a:endParaRPr lang="ru-RU" dirty="0"/>
          </a:p>
        </p:txBody>
      </p:sp>
      <p:pic>
        <p:nvPicPr>
          <p:cNvPr id="7" name="Picture 6" descr="peshkovy19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4" y="1571612"/>
            <a:ext cx="3467100" cy="377286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cap="none" dirty="0" smtClean="0">
                <a:solidFill>
                  <a:srgbClr val="002060"/>
                </a:solidFill>
                <a:latin typeface="Comic Sans MS" pitchFamily="66" charset="0"/>
              </a:rPr>
              <a:t>Первый арест</a:t>
            </a:r>
            <a:endParaRPr lang="ru-RU" b="1" i="1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Candara" pitchFamily="34" charset="0"/>
              </a:rPr>
              <a:t>       Апрель 1901 года – Горький арестован в Нижнем Новгороде и заключен под стражу за участие в студенческих волнениях в Петербурге. Под арестом писатель пребывает месяц, после чего он отпущен под домашний арест, а затем выслан в Арзамас. В этом же году в журнале «Жизнь» выходит «Песня о буревестнике», после чего журнал закрыт властями.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Горький\imgpreview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643050"/>
            <a:ext cx="3571900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349</TotalTime>
  <Words>1213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    Максим Горький </vt:lpstr>
      <vt:lpstr>Происхождение</vt:lpstr>
      <vt:lpstr>Детство</vt:lpstr>
      <vt:lpstr>Образование</vt:lpstr>
      <vt:lpstr>Неудачи и скитания</vt:lpstr>
      <vt:lpstr>Ранние произведения Горького</vt:lpstr>
      <vt:lpstr>Псевдонимы</vt:lpstr>
      <vt:lpstr>Семья и работа </vt:lpstr>
      <vt:lpstr>Первый арест</vt:lpstr>
      <vt:lpstr>Триумф</vt:lpstr>
      <vt:lpstr>Горький и революция</vt:lpstr>
      <vt:lpstr>Эмигрант</vt:lpstr>
      <vt:lpstr>Жизнь на Капри</vt:lpstr>
      <vt:lpstr>Возвращение</vt:lpstr>
      <vt:lpstr>Разногласия с новой властью</vt:lpstr>
      <vt:lpstr>Вызов Ленину</vt:lpstr>
      <vt:lpstr>Бегство от большевиков</vt:lpstr>
      <vt:lpstr>Переезд в Соренто</vt:lpstr>
      <vt:lpstr>СССР, Москва, НКВД</vt:lpstr>
      <vt:lpstr>Смерть</vt:lpstr>
      <vt:lpstr>Почётные похороны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Максим Горький </dc:title>
  <dc:creator>User</dc:creator>
  <cp:lastModifiedBy>User</cp:lastModifiedBy>
  <cp:revision>38</cp:revision>
  <dcterms:created xsi:type="dcterms:W3CDTF">2013-04-05T10:37:09Z</dcterms:created>
  <dcterms:modified xsi:type="dcterms:W3CDTF">2013-04-09T14:26:28Z</dcterms:modified>
</cp:coreProperties>
</file>