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69" r:id="rId3"/>
    <p:sldId id="268" r:id="rId4"/>
    <p:sldId id="267" r:id="rId5"/>
    <p:sldId id="266" r:id="rId6"/>
    <p:sldId id="265" r:id="rId7"/>
    <p:sldId id="264" r:id="rId8"/>
    <p:sldId id="263" r:id="rId9"/>
    <p:sldId id="262" r:id="rId10"/>
    <p:sldId id="261" r:id="rId11"/>
    <p:sldId id="260" r:id="rId12"/>
    <p:sldId id="259" r:id="rId13"/>
    <p:sldId id="258" r:id="rId14"/>
    <p:sldId id="257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BE80C-BA4F-41E9-96E5-E1B65AB2A04E}" type="datetimeFigureOut">
              <a:rPr lang="ru-RU" smtClean="0"/>
              <a:pPr/>
              <a:t>25.10.2014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A120E-4619-401A-BD20-DDD7F64708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BE80C-BA4F-41E9-96E5-E1B65AB2A04E}" type="datetimeFigureOut">
              <a:rPr lang="ru-RU" smtClean="0"/>
              <a:pPr/>
              <a:t>25.10.2014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A120E-4619-401A-BD20-DDD7F64708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BE80C-BA4F-41E9-96E5-E1B65AB2A04E}" type="datetimeFigureOut">
              <a:rPr lang="ru-RU" smtClean="0"/>
              <a:pPr/>
              <a:t>25.10.2014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A120E-4619-401A-BD20-DDD7F64708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BE80C-BA4F-41E9-96E5-E1B65AB2A04E}" type="datetimeFigureOut">
              <a:rPr lang="ru-RU" smtClean="0"/>
              <a:pPr/>
              <a:t>25.10.2014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A120E-4619-401A-BD20-DDD7F64708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BE80C-BA4F-41E9-96E5-E1B65AB2A04E}" type="datetimeFigureOut">
              <a:rPr lang="ru-RU" smtClean="0"/>
              <a:pPr/>
              <a:t>25.10.2014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A120E-4619-401A-BD20-DDD7F64708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BE80C-BA4F-41E9-96E5-E1B65AB2A04E}" type="datetimeFigureOut">
              <a:rPr lang="ru-RU" smtClean="0"/>
              <a:pPr/>
              <a:t>25.10.2014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A120E-4619-401A-BD20-DDD7F64708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BE80C-BA4F-41E9-96E5-E1B65AB2A04E}" type="datetimeFigureOut">
              <a:rPr lang="ru-RU" smtClean="0"/>
              <a:pPr/>
              <a:t>25.10.2014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A120E-4619-401A-BD20-DDD7F64708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BE80C-BA4F-41E9-96E5-E1B65AB2A04E}" type="datetimeFigureOut">
              <a:rPr lang="ru-RU" smtClean="0"/>
              <a:pPr/>
              <a:t>25.10.2014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A120E-4619-401A-BD20-DDD7F64708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BE80C-BA4F-41E9-96E5-E1B65AB2A04E}" type="datetimeFigureOut">
              <a:rPr lang="ru-RU" smtClean="0"/>
              <a:pPr/>
              <a:t>25.10.2014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A120E-4619-401A-BD20-DDD7F64708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BE80C-BA4F-41E9-96E5-E1B65AB2A04E}" type="datetimeFigureOut">
              <a:rPr lang="ru-RU" smtClean="0"/>
              <a:pPr/>
              <a:t>25.10.2014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A120E-4619-401A-BD20-DDD7F64708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BE80C-BA4F-41E9-96E5-E1B65AB2A04E}" type="datetimeFigureOut">
              <a:rPr lang="ru-RU" smtClean="0"/>
              <a:pPr/>
              <a:t>25.10.2014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A120E-4619-401A-BD20-DDD7F64708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BE80C-BA4F-41E9-96E5-E1B65AB2A04E}" type="datetimeFigureOut">
              <a:rPr lang="ru-RU" smtClean="0"/>
              <a:pPr/>
              <a:t>25.10.2014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A120E-4619-401A-BD20-DDD7F647082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fotki.yandex.ru/users/miss-sams2011/view/288584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11" descr="http://img1.liveinternet.ru/images/attach/c/0/46/954/46954347_f_775336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908050"/>
            <a:ext cx="3162300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213100"/>
            <a:ext cx="3235325" cy="241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7" descr="http://s002.radikal.ru/i198/1002/04/25da3279c6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0"/>
            <a:ext cx="50117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448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1052513"/>
            <a:ext cx="6624638" cy="449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2138" y="0"/>
            <a:ext cx="6011862" cy="414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095500"/>
            <a:ext cx="383857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613" y="1052513"/>
            <a:ext cx="5329237" cy="447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28600"/>
            <a:ext cx="91440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1284891218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6300" y="0"/>
            <a:ext cx="4851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1284891242_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6300" y="0"/>
            <a:ext cx="4851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8" descr="http://s57.radikal.ru/i157/1002/d1/b24d2f01d87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dom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333375"/>
            <a:ext cx="7488238" cy="652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0_6ff01_6cbaa5b7_XL1-300x28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190500"/>
            <a:ext cx="67691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2" descr="http://img-fotki.yandex.ru/get/5904/miss-sams2011.46/0_46748_633f217e_L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2" descr="http://img.dni.ru/binaries/v2_articlepic/421249.jpg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5123" name="Rectangle 6"/>
          <p:cNvSpPr>
            <a:spLocks noChangeArrowheads="1"/>
          </p:cNvSpPr>
          <p:nvPr/>
        </p:nvSpPr>
        <p:spPr bwMode="auto">
          <a:xfrm>
            <a:off x="-4660900" y="22431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5124" name="Рисунок 2" descr="http://img.dni.ru/binaries/v2_articlepic/42124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660900" y="2243138"/>
            <a:ext cx="280987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333375"/>
            <a:ext cx="9144000" cy="611981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000" smtClean="0"/>
              <a:t>  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000" smtClean="0">
              <a:solidFill>
                <a:schemeClr val="accent2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smtClean="0">
                <a:solidFill>
                  <a:schemeClr val="accent2"/>
                </a:solidFill>
              </a:rPr>
              <a:t>     17 февраля в Москве открыт памятник доброте. Ее символом организаторы выбрали одуванчик. Скульптурная композиция установлена в Нескучном саду. Сегодня, в Москве, как и в ряде других стран, по инициативе благотворительных организаций </a:t>
            </a:r>
            <a:r>
              <a:rPr lang="ru-RU" sz="2000" b="1" smtClean="0">
                <a:solidFill>
                  <a:schemeClr val="accent2"/>
                </a:solidFill>
              </a:rPr>
              <a:t>будет отмечаться День спонтанного проявления доброты</a:t>
            </a:r>
            <a:r>
              <a:rPr lang="ru-RU" sz="2000" smtClean="0">
                <a:solidFill>
                  <a:schemeClr val="accent2"/>
                </a:solidFill>
              </a:rPr>
              <a:t>. "В этот день в Нескучном саду, на Андреевском мосту, состоялось торжественное открытие скульптурной композиции Григория Потоцкого, символизирующей доброту. </a:t>
            </a:r>
            <a:r>
              <a:rPr lang="ru-RU" sz="2000" b="1" smtClean="0">
                <a:solidFill>
                  <a:schemeClr val="accent2"/>
                </a:solidFill>
              </a:rPr>
              <a:t>Одуванчик с пушинками из раскрытых ладошек, на которых нарисованы открытые глаза - это открытое сердце. </a:t>
            </a:r>
            <a:r>
              <a:rPr lang="ru-RU" sz="2000" smtClean="0">
                <a:solidFill>
                  <a:schemeClr val="accent2"/>
                </a:solidFill>
              </a:rPr>
              <a:t>Памятник будут окружать скамейки с выгравированными надписями "счастье", "любовь", "радость", "мечта". Подобные памятники уже установлены в восьми странах мира - Франции, Германии, Швейцарии, Австрии, Китае, Эстонии, Латвии и на Украине. "В ходе дискуссии будут рассмотрены вопросы о существующих форматах участия детей в благотворительных проектах, направленных на помощь нуждающимся детям, о возможности привлечения детей в качестве волонтеров в благотворительные проекты, о воспитании в них доброты и бескорыстности, а также о детской благотворительности как необходимом элементе образования и воспитания", - поясняется в сообщении.</a:t>
            </a:r>
            <a:r>
              <a:rPr lang="ru-RU" sz="1600" smtClean="0"/>
              <a:t> 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WordArt 4"/>
          <p:cNvSpPr>
            <a:spLocks noChangeArrowheads="1" noChangeShapeType="1" noTextEdit="1"/>
          </p:cNvSpPr>
          <p:nvPr/>
        </p:nvSpPr>
        <p:spPr bwMode="auto">
          <a:xfrm>
            <a:off x="179388" y="333375"/>
            <a:ext cx="8964612" cy="19446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"Здравствуй, </a:t>
            </a:r>
          </a:p>
        </p:txBody>
      </p:sp>
      <p:sp>
        <p:nvSpPr>
          <p:cNvPr id="7171" name="WordArt 5"/>
          <p:cNvSpPr>
            <a:spLocks noChangeArrowheads="1" noChangeShapeType="1" noTextEdit="1"/>
          </p:cNvSpPr>
          <p:nvPr/>
        </p:nvSpPr>
        <p:spPr bwMode="auto">
          <a:xfrm>
            <a:off x="1763713" y="2708275"/>
            <a:ext cx="5256212" cy="1873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добрый</a:t>
            </a:r>
          </a:p>
        </p:txBody>
      </p:sp>
      <p:sp>
        <p:nvSpPr>
          <p:cNvPr id="7172" name="WordArt 6"/>
          <p:cNvSpPr>
            <a:spLocks noChangeArrowheads="1" noChangeShapeType="1" noTextEdit="1"/>
          </p:cNvSpPr>
          <p:nvPr/>
        </p:nvSpPr>
        <p:spPr bwMode="auto">
          <a:xfrm>
            <a:off x="468313" y="4797425"/>
            <a:ext cx="8280400" cy="1582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человек!"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6 - коп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763"/>
            <a:ext cx="9144000" cy="6867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438400" y="1557338"/>
            <a:ext cx="6705600" cy="5105400"/>
          </a:xfrm>
        </p:spPr>
      </p:pic>
      <p:pic>
        <p:nvPicPr>
          <p:cNvPr id="9219" name="Picture 4" descr="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794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4" descr="http://media.meta.ua/files/pic/0/19/37/ej_mrgXdn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9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195</Words>
  <Application>Microsoft Office PowerPoint</Application>
  <PresentationFormat>Экран (4:3)</PresentationFormat>
  <Paragraphs>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Настя</dc:creator>
  <cp:lastModifiedBy>Настя</cp:lastModifiedBy>
  <cp:revision>3</cp:revision>
  <dcterms:created xsi:type="dcterms:W3CDTF">2014-10-25T10:47:50Z</dcterms:created>
  <dcterms:modified xsi:type="dcterms:W3CDTF">2014-10-25T11:20:27Z</dcterms:modified>
</cp:coreProperties>
</file>