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B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CCD6-0179-406D-AC7A-DC28DD7F28F9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1879-D59E-4FF5-9971-27D9B3163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CCD6-0179-406D-AC7A-DC28DD7F28F9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1879-D59E-4FF5-9971-27D9B3163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CCD6-0179-406D-AC7A-DC28DD7F28F9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1879-D59E-4FF5-9971-27D9B3163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CCD6-0179-406D-AC7A-DC28DD7F28F9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1879-D59E-4FF5-9971-27D9B3163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CCD6-0179-406D-AC7A-DC28DD7F28F9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1879-D59E-4FF5-9971-27D9B3163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CCD6-0179-406D-AC7A-DC28DD7F28F9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1879-D59E-4FF5-9971-27D9B3163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CCD6-0179-406D-AC7A-DC28DD7F28F9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1879-D59E-4FF5-9971-27D9B3163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CCD6-0179-406D-AC7A-DC28DD7F28F9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1879-D59E-4FF5-9971-27D9B3163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CCD6-0179-406D-AC7A-DC28DD7F28F9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1879-D59E-4FF5-9971-27D9B3163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CCD6-0179-406D-AC7A-DC28DD7F28F9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1879-D59E-4FF5-9971-27D9B3163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CCD6-0179-406D-AC7A-DC28DD7F28F9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1879-D59E-4FF5-9971-27D9B3163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CCCD6-0179-406D-AC7A-DC28DD7F28F9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A1879-D59E-4FF5-9971-27D9B3163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9.jpeg"/><Relationship Id="rId7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8.gif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фоны\0e87944afab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4857760"/>
            <a:ext cx="6715172" cy="2000240"/>
          </a:xfrm>
        </p:spPr>
        <p:txBody>
          <a:bodyPr>
            <a:normAutofit lnSpcReduction="10000"/>
          </a:bodyPr>
          <a:lstStyle/>
          <a:p>
            <a:pPr algn="r"/>
            <a:endParaRPr lang="ru-RU" sz="2000" dirty="0" smtClean="0">
              <a:solidFill>
                <a:srgbClr val="FFC000"/>
              </a:solidFill>
            </a:endParaRPr>
          </a:p>
          <a:p>
            <a:pPr algn="r"/>
            <a:endParaRPr lang="ru-RU" sz="2000" dirty="0" smtClean="0">
              <a:solidFill>
                <a:srgbClr val="FFC000"/>
              </a:solidFill>
            </a:endParaRPr>
          </a:p>
          <a:p>
            <a:pPr algn="r"/>
            <a:endParaRPr lang="ru-RU" sz="2000" dirty="0" smtClean="0">
              <a:solidFill>
                <a:srgbClr val="FFC000"/>
              </a:solidFill>
            </a:endParaRPr>
          </a:p>
          <a:p>
            <a:pPr algn="r"/>
            <a:r>
              <a:rPr lang="ru-RU" sz="2400" b="1" dirty="0" smtClean="0">
                <a:solidFill>
                  <a:srgbClr val="FFC000"/>
                </a:solidFill>
              </a:rPr>
              <a:t>Подготовила: </a:t>
            </a:r>
          </a:p>
          <a:p>
            <a:pPr algn="r"/>
            <a:r>
              <a:rPr lang="ru-RU" sz="2400" b="1" dirty="0" smtClean="0">
                <a:solidFill>
                  <a:srgbClr val="FFC000"/>
                </a:solidFill>
              </a:rPr>
              <a:t>Насонова Наталья Анатольевна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7343772" cy="1643074"/>
          </a:xfrm>
        </p:spPr>
        <p:txBody>
          <a:bodyPr>
            <a:normAutofit/>
          </a:bodyPr>
          <a:lstStyle/>
          <a:p>
            <a:pPr algn="l"/>
            <a:r>
              <a:rPr lang="ru-RU" sz="8800" b="1" dirty="0" smtClean="0">
                <a:solidFill>
                  <a:srgbClr val="FFC000"/>
                </a:solidFill>
                <a:latin typeface="Monotype Corsiva" pitchFamily="66" charset="0"/>
              </a:rPr>
              <a:t>Вороний день</a:t>
            </a:r>
            <a:endParaRPr lang="ru-RU" sz="8800" b="1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pic>
        <p:nvPicPr>
          <p:cNvPr id="5" name="Picture 5" descr="37r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66" y="285728"/>
            <a:ext cx="3071834" cy="2915841"/>
          </a:xfrm>
          <a:prstGeom prst="rect">
            <a:avLst/>
          </a:prstGeom>
          <a:noFill/>
        </p:spPr>
      </p:pic>
      <p:pic>
        <p:nvPicPr>
          <p:cNvPr id="10" name="Picture 2" descr="C:\Users\user\Pictures\в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14926"/>
            <a:ext cx="9144000" cy="1643074"/>
          </a:xfrm>
          <a:prstGeom prst="rect">
            <a:avLst/>
          </a:prstGeom>
          <a:noFill/>
        </p:spPr>
      </p:pic>
      <p:pic>
        <p:nvPicPr>
          <p:cNvPr id="8" name="Picture 4" descr="C:\Users\IZO\Pictures\пластелин\вороний день\i(16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2285992"/>
            <a:ext cx="3929090" cy="392909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9" name="Picture 2" descr="C:\Users\IZO\Pictures\пластелин\вороний день\i(27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2643182"/>
            <a:ext cx="3929090" cy="29468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1" name="Прямоугольник 10"/>
          <p:cNvSpPr/>
          <p:nvPr/>
        </p:nvSpPr>
        <p:spPr>
          <a:xfrm>
            <a:off x="2643174" y="5786454"/>
            <a:ext cx="6215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Подготовила: 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Насонова Наталья Анатольевна</a:t>
            </a:r>
          </a:p>
          <a:p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2" name="Picture 7" descr="D:\анимашки\анимашки\птицы\crow12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48" y="4786322"/>
            <a:ext cx="143827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Public\Pictures\Sample Pictures\фоны\0e87944afab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3" descr="C:\Users\IZO\Pictures\пластелин\вороний день\i(2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7956" y="642918"/>
            <a:ext cx="6146044" cy="59477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 descr="C:\Users\IZO\Pictures\пластелин\вороний день\4877693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214290"/>
            <a:ext cx="3257539" cy="24431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7" descr="D:\анимашки\анимашки\птицы\crow1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4857760"/>
            <a:ext cx="143827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Public\Pictures\Sample Pictures\фоны\0e87944afab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C:\Users\IZO\Pictures\пластелин\вороний день\i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3" y="642918"/>
            <a:ext cx="4179123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IZO\Pictures\пластелин\вороний день\i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286256"/>
            <a:ext cx="3459489" cy="22860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Users\IZO\Pictures\пластелин\вороний день\i(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214818"/>
            <a:ext cx="3643338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C:\Users\IZO\Pictures\пластелин\вороний день\i(10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07455" y="2000239"/>
            <a:ext cx="4250561" cy="2833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IZO\Pictures\пластелин\вороний день\4877693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886461" y="0"/>
            <a:ext cx="3257539" cy="24431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7" descr="D:\анимашки\анимашки\птицы\crow12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57620" y="5286388"/>
            <a:ext cx="143827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Public\Pictures\Sample Pictures\фоны\0e87944afab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 descr="C:\Users\IZO\Pictures\пластелин\вороний день\i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214686"/>
            <a:ext cx="3461396" cy="26902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53" name="Picture 5" descr="C:\Users\IZO\Pictures\пластелин\вороний день\i(2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642918"/>
            <a:ext cx="3107538" cy="20716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Picture 3" descr="C:\Users\IZO\Pictures\пластелин\вороний день\i(1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500042"/>
            <a:ext cx="4286281" cy="296467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" name="Picture 2" descr="C:\Users\IZO\Pictures\пластелин\вороний день\4877693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43307" y="2586006"/>
            <a:ext cx="2571768" cy="1928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ятно 2 8"/>
          <p:cNvSpPr/>
          <p:nvPr/>
        </p:nvSpPr>
        <p:spPr>
          <a:xfrm>
            <a:off x="5078315" y="3545546"/>
            <a:ext cx="4065685" cy="3312454"/>
          </a:xfrm>
          <a:prstGeom prst="irregularSeal2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Impact" pitchFamily="34" charset="0"/>
              </a:rPr>
              <a:t>7 апреля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Impact" pitchFamily="34" charset="0"/>
            </a:endParaRPr>
          </a:p>
        </p:txBody>
      </p:sp>
      <p:pic>
        <p:nvPicPr>
          <p:cNvPr id="11" name="Picture 7" descr="D:\анимашки\анимашки\птицы\crow12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7620" y="5000636"/>
            <a:ext cx="143827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Public\Pictures\Sample Pictures\фоны\0e87944afab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9" name="Picture 3" descr="C:\Users\IZO\Pictures\пластелин\i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075268" cy="3071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ttp://festival.1september.ru/articles/605157/img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3000372"/>
            <a:ext cx="7572428" cy="3381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C:\Users\IZO\Pictures\пластелин\вороний день\4877693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0"/>
            <a:ext cx="3257539" cy="24431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C:\Users\IZO\Pictures\пластелин\вороний день\i(24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2214554"/>
            <a:ext cx="4429156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D:\анимашки\анимашки\птицы\crow12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7620" y="3357562"/>
            <a:ext cx="143827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14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Вороний день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IZO</dc:creator>
  <cp:lastModifiedBy>IZO</cp:lastModifiedBy>
  <cp:revision>31</cp:revision>
  <dcterms:created xsi:type="dcterms:W3CDTF">2014-04-01T11:31:58Z</dcterms:created>
  <dcterms:modified xsi:type="dcterms:W3CDTF">2014-12-15T12:07:11Z</dcterms:modified>
</cp:coreProperties>
</file>