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1" r:id="rId2"/>
    <p:sldId id="260" r:id="rId3"/>
    <p:sldId id="257" r:id="rId4"/>
    <p:sldId id="264" r:id="rId5"/>
    <p:sldId id="261" r:id="rId6"/>
    <p:sldId id="269" r:id="rId7"/>
    <p:sldId id="262" r:id="rId8"/>
    <p:sldId id="263" r:id="rId9"/>
    <p:sldId id="267" r:id="rId10"/>
    <p:sldId id="268" r:id="rId11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284" autoAdjust="0"/>
    <p:restoredTop sz="97856" autoAdjust="0"/>
  </p:normalViewPr>
  <p:slideViewPr>
    <p:cSldViewPr>
      <p:cViewPr>
        <p:scale>
          <a:sx n="51" d="100"/>
          <a:sy n="51" d="100"/>
        </p:scale>
        <p:origin x="-1266" y="-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21-ABF4-42D3-94C4-3D6079BB5BB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6B9B-89C2-43D9-A7FA-E61B6E2D7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21-ABF4-42D3-94C4-3D6079BB5BB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6B9B-89C2-43D9-A7FA-E61B6E2D7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21-ABF4-42D3-94C4-3D6079BB5BB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6B9B-89C2-43D9-A7FA-E61B6E2D7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21-ABF4-42D3-94C4-3D6079BB5BB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6B9B-89C2-43D9-A7FA-E61B6E2D7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21-ABF4-42D3-94C4-3D6079BB5BB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6B9B-89C2-43D9-A7FA-E61B6E2D7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21-ABF4-42D3-94C4-3D6079BB5BB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6B9B-89C2-43D9-A7FA-E61B6E2D7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21-ABF4-42D3-94C4-3D6079BB5BB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6B9B-89C2-43D9-A7FA-E61B6E2D7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21-ABF4-42D3-94C4-3D6079BB5BB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6B9B-89C2-43D9-A7FA-E61B6E2D7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21-ABF4-42D3-94C4-3D6079BB5BB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6B9B-89C2-43D9-A7FA-E61B6E2D7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21-ABF4-42D3-94C4-3D6079BB5BB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6B9B-89C2-43D9-A7FA-E61B6E2D7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21-ABF4-42D3-94C4-3D6079BB5BB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6B9B-89C2-43D9-A7FA-E61B6E2D7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EDD21-ABF4-42D3-94C4-3D6079BB5BB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6B9B-89C2-43D9-A7FA-E61B6E2D7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ЛЕНА\Анимация-картинки\фон\backgrounds_000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714356" y="1714480"/>
            <a:ext cx="5572164" cy="2500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 И З И Т К А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64" y="428596"/>
            <a:ext cx="3357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Радужненская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13" descr="russia"/>
          <p:cNvPicPr>
            <a:picLocks noGrp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26" y="428596"/>
            <a:ext cx="10001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лаг России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04" y="500034"/>
            <a:ext cx="13573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15154" y="4929190"/>
            <a:ext cx="4042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участницы  школьного этапа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конкурса «Я – лидер»</a:t>
            </a:r>
          </a:p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Рышковой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 Екатерины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Documents and Settings\Admin\Рабочий стол\ЛИДЕР Катя РЫШКОВА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8" y="4357686"/>
            <a:ext cx="2615059" cy="4343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ЛЕНА\Анимация-картинки\фон\backgrounds_000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1015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-285784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DS Crystal" pitchFamily="82" charset="-52"/>
              </a:rPr>
              <a:t>Моя родина</a:t>
            </a:r>
            <a:endParaRPr lang="ru-RU" dirty="0">
              <a:solidFill>
                <a:srgbClr val="0070C0"/>
              </a:solidFill>
              <a:latin typeface="DS Crystal" pitchFamily="82" charset="-52"/>
            </a:endParaRPr>
          </a:p>
        </p:txBody>
      </p:sp>
      <p:pic>
        <p:nvPicPr>
          <p:cNvPr id="6" name="Содержимое 5" descr="http://www.slavsk.info/foto/foto_priroda/005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66" y="6500826"/>
            <a:ext cx="25717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500430"/>
            <a:ext cx="3714776" cy="300082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Частичка моей Родины, </a:t>
            </a:r>
          </a:p>
          <a:p>
            <a:pPr algn="ctr">
              <a:lnSpc>
                <a:spcPct val="150000"/>
              </a:lnSpc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Шеметовская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земля,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Люблю твои окраины, луга, леса, поля.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восхищаюсь речками, цветами на лугу,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Тропинками зелёными и рыбками в пруду.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 домик деревянный,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нём - мир, любовь, тепло.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Народ здесь самый добрый,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мне очень повезло.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6" y="1000100"/>
            <a:ext cx="3000372" cy="232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04" y="10715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C:\Documents and Settings\Admin\Рабочий стол\ЛИДЕР Катя РЫШКОВА\UugfXKoP-5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3500430"/>
            <a:ext cx="3024487" cy="5376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ЕНА\Анимация-картинки\фон\backgrounds_000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1015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0"/>
            <a:ext cx="5514992" cy="15240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S Crystal" pitchFamily="82" charset="-52"/>
              </a:rPr>
              <a:t>Я - ученик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S Crystal" pitchFamily="8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8" y="6337013"/>
            <a:ext cx="4143380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Посмотри, какая  школа  наша!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Просторна, светла, велика!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Шагай по  ступенькам  знаний смело!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Помни, ученье – это серьезное     дело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28728"/>
            <a:ext cx="3429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 всегда впереди,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массе жизни, гуще событий,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других готов за собой вести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значит, ты по натуре –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ЛИДЕР!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8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32" y="6643702"/>
            <a:ext cx="1479517" cy="1861938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Рисунок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6" y="1500166"/>
            <a:ext cx="2925763" cy="498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ЛЕНА\Анимация-картинки\фон\backgrounds_000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1015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22" y="-285784"/>
            <a:ext cx="4786346" cy="135729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S Crystal" pitchFamily="82" charset="-52"/>
              </a:rPr>
              <a:t>МОЙ  КЛАСС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DS Crystal" pitchFamily="82" charset="-52"/>
            </a:endParaRPr>
          </a:p>
        </p:txBody>
      </p:sp>
      <p:pic>
        <p:nvPicPr>
          <p:cNvPr id="6" name="Рисунок 5" descr="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60" y="7500958"/>
            <a:ext cx="1498465" cy="139105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56" y="4689639"/>
            <a:ext cx="5357850" cy="445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  <a:t>Сколько у солнца ярких лучей,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  <a:t>Столько у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  <a:t>меня друзей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  <a:t>и затей.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  <a:t>Главное – вместе,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  <a:t>Главное – дружно,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  <a:t>Главное с сердцем, горящим в груди,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  <a:t>Нам, равнодушных, не нужно,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  <a:t>Скуку и лень прочь ты гони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icrosoft Sans Serif" pitchFamily="34" charset="0"/>
                <a:cs typeface="Microsoft Sans Serif" pitchFamily="34" charset="0"/>
              </a:rPr>
              <a:t>!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Рисунок8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2910"/>
            <a:ext cx="6888163" cy="402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ЛЕНА\Анимация-картинки\фон\backgrounds_000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1015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-285784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DS Crystal" pitchFamily="82" charset="-52"/>
              </a:rPr>
              <a:t>Я – активный участник</a:t>
            </a:r>
            <a:endParaRPr lang="ru-RU" dirty="0">
              <a:solidFill>
                <a:srgbClr val="0070C0"/>
              </a:solidFill>
              <a:latin typeface="DS Crystal" pitchFamily="82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8" y="4572000"/>
            <a:ext cx="6357958" cy="114300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Мне нравятся встречи с новыми людьми, </a:t>
            </a:r>
          </a:p>
          <a:p>
            <a:pPr algn="ctr">
              <a:lnSpc>
                <a:spcPct val="15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обмен информацией</a:t>
            </a:r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и положительными эмоциями, </a:t>
            </a:r>
          </a:p>
          <a:p>
            <a:pPr algn="ctr">
              <a:lnSpc>
                <a:spcPct val="15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поэтому я участвую практически</a:t>
            </a:r>
          </a:p>
          <a:p>
            <a:pPr algn="ctr">
              <a:lnSpc>
                <a:spcPct val="15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во всех  мероприятиях. 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18" y="3571868"/>
            <a:ext cx="2088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Концерт к Дню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Защитника  Отечества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9066" y="3286116"/>
            <a:ext cx="231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Открытый классный час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71942" y="8429652"/>
            <a:ext cx="219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Концерт к Дню учителя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1546" y="8429652"/>
            <a:ext cx="2032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Концерт К Дню Победы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 descr="G:\ШКОЛА\ФОТО 2013-2014\Конкурс чтецов\DSC04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312" y="5643570"/>
            <a:ext cx="4233688" cy="3175266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ЛИДЕР Катя РЫШКОВА\Изображение 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1000100"/>
            <a:ext cx="2704653" cy="5738828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Рисунок9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9850" y="857224"/>
            <a:ext cx="4248150" cy="2816225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Рисунок12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42" y="6143636"/>
            <a:ext cx="3919537" cy="259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ЛЕНА\Анимация-картинки\фон\backgrounds_000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1015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-214346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DS Crystal" pitchFamily="82" charset="-52"/>
              </a:rPr>
              <a:t>Я - СПОРТСМЕНКА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928794"/>
            <a:ext cx="2928958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</a:rPr>
              <a:t>Если здоровым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</a:rPr>
              <a:t> быть хочешь и сильным. 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Спортом займись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</a:rPr>
              <a:t> благородным и стильным. 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56" y="7343507"/>
            <a:ext cx="364331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Спорт дав бодрости заряд,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мысли ясность принесёт,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Мне не нужно в нём наград,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здоровье  мне даёт!!!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" name="Рисунок 14" descr="j028365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8" y="3500430"/>
            <a:ext cx="1261748" cy="131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1071538"/>
            <a:ext cx="235745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Любимые виды спорта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лыжи-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коньки</a:t>
            </a:r>
          </a:p>
          <a:p>
            <a:pPr lvl="2">
              <a:lnSpc>
                <a:spcPct val="150000"/>
              </a:lnSpc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BD13738_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6" y="7000892"/>
            <a:ext cx="2928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Admin\Рабочий стол\ЛИДЕР Катя РЫШКОВА\P1010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3571868"/>
            <a:ext cx="3086553" cy="3581344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Рисунок123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0" y="857224"/>
            <a:ext cx="4157663" cy="275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ЛЕНА\Анимация-картинки\фон\backgrounds_000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1015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14346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DS Crystal" pitchFamily="82" charset="-52"/>
              </a:rPr>
              <a:t>Я – друг природы</a:t>
            </a:r>
            <a:endParaRPr lang="ru-RU" dirty="0">
              <a:solidFill>
                <a:srgbClr val="0070C0"/>
              </a:solidFill>
              <a:latin typeface="DS Crystal" pitchFamily="82" charset="-52"/>
            </a:endParaRPr>
          </a:p>
        </p:txBody>
      </p:sp>
      <p:pic>
        <p:nvPicPr>
          <p:cNvPr id="6" name="Рисунок 5" descr="CCI000256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80" y="6715140"/>
            <a:ext cx="14884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CI0002734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2" y="6858016"/>
            <a:ext cx="1585595" cy="20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ЕРЕВО ОСЕНЬЮ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8" y="7065325"/>
            <a:ext cx="1500174" cy="20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66" y="1214414"/>
            <a:ext cx="4357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 в любое время года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 мудрая природа.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Птицы учат пению,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Паучок – терпению.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Пчелы в поле и саду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Обучают нас труду.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к тому же в их труде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 - по справедливости.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Отражение в воде   учит нас правдивости.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 снег нас чистоте,  учит солнце доброте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при всей огромности  обучает скромности.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природы круглый год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Обучаться нужно.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 деревья всех пород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Весь большой лесной народ,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Учат крепкой дружбе.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62" y="2857488"/>
            <a:ext cx="3082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«Экологический суд над природой»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!_Мои документы\Я - Лидер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8" y="6215074"/>
            <a:ext cx="1866906" cy="634044"/>
          </a:xfrm>
          <a:prstGeom prst="rect">
            <a:avLst/>
          </a:prstGeom>
          <a:noFill/>
        </p:spPr>
      </p:pic>
      <p:pic>
        <p:nvPicPr>
          <p:cNvPr id="1028" name="Picture 4" descr="D:\!_Мои документы\Я - Лидер\38EUMNCADV8HVQCAA2TAWSCAEZO9PMCA1E46P8CABMH357CAQFBR5UCAE3UDT3CA1HYH46CAEGN10XCAMIQHPCCA7BHPKFCAGFVP03CABI8QUJCA43OQM8CADTGC3JCAOBMTN8CARFO0XJCA36N0SFCAEGRXY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100331">
            <a:off x="3857575" y="6184043"/>
            <a:ext cx="635514" cy="478754"/>
          </a:xfrm>
          <a:prstGeom prst="rect">
            <a:avLst/>
          </a:prstGeom>
          <a:noFill/>
        </p:spPr>
      </p:pic>
      <p:pic>
        <p:nvPicPr>
          <p:cNvPr id="1031" name="Picture 7" descr="D:\!_Мои документы\Я - Лидер\M6RN25CA166IVHCAUUFQA9CAOB22PVCA8MPQU0CASM4S4KCAIBENQSCAFA3VNECAQ976ZGCAL1EIU0CAI64FI7CALXFMWVCAML3DMKCAM2KLWNCAZ90QALCA3GLOSLCARNIDZOCARVG1KCCA13IX82CAZU87I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60" y="6215074"/>
            <a:ext cx="1626302" cy="718604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ЛИДЕР Катя РЫШКОВА\0m1wyVgHx0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24" y="1285852"/>
            <a:ext cx="3571876" cy="4762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ЛЕНА\Анимация-картинки\фон\backgrounds_000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1015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-214346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DS Crystal" pitchFamily="82" charset="-52"/>
              </a:rPr>
              <a:t>Я - мастерица</a:t>
            </a:r>
            <a:endParaRPr lang="ru-RU" dirty="0">
              <a:solidFill>
                <a:srgbClr val="0070C0"/>
              </a:solidFill>
              <a:latin typeface="DS Crystal" pitchFamily="82" charset="-5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66" y="3500430"/>
            <a:ext cx="3857652" cy="8530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Фантазии полёт и рук творенье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С восторгом я держу в своих руках...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Не знает, к счастью, красота старенья,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Любовь к прекрасному живёт в веках.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Как результат терпенья и уменья –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Изящество, и цвета чистота,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И совершенство формы... </a:t>
            </a:r>
          </a:p>
          <a:p>
            <a:pPr>
              <a:lnSpc>
                <a:spcPct val="170000"/>
              </a:lnSpc>
            </a:pP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Нет сомненья,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Наш мир спасут талант и красота!</a:t>
            </a:r>
          </a:p>
          <a:p>
            <a:pPr>
              <a:lnSpc>
                <a:spcPct val="170000"/>
              </a:lnSpc>
            </a:pP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		                  Л. Божко</a:t>
            </a:r>
          </a:p>
          <a:p>
            <a:endParaRPr lang="ru-RU" dirty="0"/>
          </a:p>
        </p:txBody>
      </p:sp>
      <p:pic>
        <p:nvPicPr>
          <p:cNvPr id="2052" name="Picture 4" descr="http://im2-tub.yandex.net/i?id=46244476-13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70" y="1071538"/>
            <a:ext cx="1873628" cy="1990732"/>
          </a:xfrm>
          <a:prstGeom prst="rect">
            <a:avLst/>
          </a:prstGeom>
          <a:noFill/>
        </p:spPr>
      </p:pic>
      <p:pic>
        <p:nvPicPr>
          <p:cNvPr id="2053" name="Picture 5" descr="D:\!_Мои документы\Я - Лидер\K9MN92CA5SVWU5CAYBIULCCAZ69TCJCAJGU24ICALSTDO0CAK4IHD8CAJGC0AOCATUWW3MCAP3UOMGCA12PZLVCAXGLC4TCAA7G30BCA7EI9QVCAOZOLZ4CAXNGHILCA2XD1IPCAIZWRJ5CA5AY8MCCAZO1G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66" y="3786182"/>
            <a:ext cx="1928825" cy="1960550"/>
          </a:xfrm>
          <a:prstGeom prst="rect">
            <a:avLst/>
          </a:prstGeom>
          <a:noFill/>
        </p:spPr>
      </p:pic>
      <p:pic>
        <p:nvPicPr>
          <p:cNvPr id="2055" name="Picture 7" descr="D:\!_Мои документы\Я - Лидер\3ZSJVQCAIBQ9VICA71TQCDCALDFMD0CALAW2SDCA3HMEQ5CA2RGBARCA9504K5CAF2Z1J1CAR2CKT7CAOAARIQCA1K1MIUCALFX2B4CAN689TVCAAKOKW0CAI53GV5CA3B6U2FCAW5JBD7CA8D0NSFCAHDQ12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6" y="3071802"/>
            <a:ext cx="1265379" cy="1423990"/>
          </a:xfrm>
          <a:prstGeom prst="rect">
            <a:avLst/>
          </a:prstGeom>
          <a:noFill/>
        </p:spPr>
      </p:pic>
      <p:pic>
        <p:nvPicPr>
          <p:cNvPr id="2056" name="Picture 8" descr="D:\!_Мои документы\Я - Лидер\6DB6LZCARVLO9ECA0JXURICAJFTJB9CA9SYB5ACADQ83UECAORU6BJCAIYRHJHCAN8F4WVCA3G9M4DCAACTLTCCAEZVDMUCAHI1DURCAVZGJP6CAASUROICAWA3H9FCA5QZJF5CAF915ARCANDUFZECA31WUO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99580" y="7344230"/>
            <a:ext cx="1582025" cy="1181101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Рисунок1234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4363" y="5572132"/>
            <a:ext cx="4973637" cy="329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-214346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DS Crystal" pitchFamily="82" charset="-52"/>
              </a:rPr>
              <a:t>Я - художник</a:t>
            </a:r>
            <a:endParaRPr lang="ru-RU" dirty="0">
              <a:solidFill>
                <a:srgbClr val="0070C0"/>
              </a:solidFill>
              <a:latin typeface="DS Crystal" pitchFamily="82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70" y="4143372"/>
            <a:ext cx="2285992" cy="8530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Я рисую акварелью,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Я рисую не спеша.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Я рисую откровенно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Откровенность для себя.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Я рисую - руки в краске,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Это мелочь для меня,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Я рисую яркой краской, 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Отдавая всю себя.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Отдаваясь ярким краскам,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Обретаю я покой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Я рисую акварелью,</a:t>
            </a:r>
            <a:br>
              <a:rPr lang="ru-RU" sz="5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Я – художник молодой!</a:t>
            </a:r>
          </a:p>
          <a:p>
            <a:endParaRPr lang="ru-RU" dirty="0"/>
          </a:p>
        </p:txBody>
      </p:sp>
      <p:pic>
        <p:nvPicPr>
          <p:cNvPr id="1026" name="Picture 2" descr="D:\!_Мои документы\Я - Лидер\Копия (2) File0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669900">
            <a:off x="635062" y="5570220"/>
            <a:ext cx="1981965" cy="2883892"/>
          </a:xfrm>
          <a:prstGeom prst="rect">
            <a:avLst/>
          </a:prstGeom>
          <a:noFill/>
        </p:spPr>
      </p:pic>
      <p:pic>
        <p:nvPicPr>
          <p:cNvPr id="1027" name="Picture 3" descr="D:\!_Мои документы\Я - Лидер\7JTXHVCA3YRGC9CAFHP5GXCAIKQDSRCA6LK2ALCA6KJO0ZCAHVZD5NCAZGGPGBCAAKXDBMCA0TEIBLCAAHI8PUCAW06S9ZCA7KZH9ZCABOU884CA1R7NJXCAPPH1LECALJ7V85CAJ09K9FCAWAFLC3CAXD4OW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357562" y="7215206"/>
            <a:ext cx="3214710" cy="1710959"/>
          </a:xfrm>
          <a:prstGeom prst="rect">
            <a:avLst/>
          </a:prstGeom>
          <a:noFill/>
        </p:spPr>
      </p:pic>
      <p:pic>
        <p:nvPicPr>
          <p:cNvPr id="1029" name="Picture 5" descr="D:\!_Мои документы\Я - Лидер\Копия File00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28357">
            <a:off x="1844395" y="5566685"/>
            <a:ext cx="2009880" cy="2785191"/>
          </a:xfrm>
          <a:prstGeom prst="rect">
            <a:avLst/>
          </a:prstGeom>
          <a:noFill/>
        </p:spPr>
      </p:pic>
      <p:pic>
        <p:nvPicPr>
          <p:cNvPr id="1034" name="Picture 10" descr="D:\!_Мои документы\Я - Лидер\VP73FXCAHHVKBECAUU31B0CAR2W7L5CACQWOMNCAX9JYW7CAZ3TMP2CA9MWXKNCA0KZC7DCADA3VXRCABPHR5JCA6PHXRUCAAGT9EDCAH21XYXCA36IT6YCAMJALTPCATPAK5DCANIJB1ECA8A2AR9CATVRHI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143380" y="857224"/>
            <a:ext cx="2436272" cy="309087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ЛЕНА\Анимация-картинки\фон\backgrounds_000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1015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85784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DS Crystal" pitchFamily="82" charset="-52"/>
              </a:rPr>
              <a:t>Я - гражданин</a:t>
            </a:r>
            <a:endParaRPr lang="ru-RU" dirty="0">
              <a:solidFill>
                <a:srgbClr val="0070C0"/>
              </a:solidFill>
              <a:latin typeface="DS Crystal" pitchFamily="82" charset="-52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-285776" y="642910"/>
            <a:ext cx="3528992" cy="603461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Страна, где мы впервые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  Вкусили сладость бытия,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  Поля, холмы, родные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  Родного неба милый свет,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  Знакомые потоки,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  Златые игры первых лет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  И первых лет уроки,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  Что вашу прелесть заменить?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  О родина святая!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604" y="5214942"/>
            <a:ext cx="285752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Каждый гражданин  должен знать и соблюдать законы своей страны,  а также необходимо знание истории развития  родного государства. </a:t>
            </a:r>
            <a:endParaRPr lang="ru-RU" sz="2000" dirty="0"/>
          </a:p>
        </p:txBody>
      </p:sp>
      <p:pic>
        <p:nvPicPr>
          <p:cNvPr id="2052" name="Picture 4" descr="http://im8-tub.yandex.net/i?id=116852079-14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70" y="1000100"/>
            <a:ext cx="1928826" cy="183881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57166" y="435768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28670" y="4286248"/>
            <a:ext cx="188224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    Я -  человек, </a:t>
            </a:r>
          </a:p>
          <a:p>
            <a:r>
              <a:rPr lang="ru-RU" sz="1600" dirty="0" smtClean="0">
                <a:latin typeface="Arial Black" pitchFamily="34" charset="0"/>
              </a:rPr>
              <a:t>   у  меня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Impact" pitchFamily="34" charset="0"/>
              </a:rPr>
              <a:t>есть права!   </a:t>
            </a:r>
            <a:endParaRPr lang="ru-RU" sz="24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2057" name="Picture 9" descr="D:\!_Мои документы\Я - Лидер\EUCBEKCAQ9I3YLCAA9BPB2CA0P6E9BCA38361BCALZW6RHCANCY5OVCAQJJ8QACA5PDY3FCAVLVPZHCAVI96CNCAV4W09WCAT206QECAWXGM32CAEWF7NECAHQC5I1CAORR1RXCATD5C3SCAB27W8ICAH82Q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04" y="7612923"/>
            <a:ext cx="2357454" cy="1337402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ЛИДЕР Катя РЫШКОВА\42SuC11HGA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4" y="2928926"/>
            <a:ext cx="321471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350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 И З И Т К А</vt:lpstr>
      <vt:lpstr>Я - ученик</vt:lpstr>
      <vt:lpstr>МОЙ  КЛАСС</vt:lpstr>
      <vt:lpstr>Я – активный участник</vt:lpstr>
      <vt:lpstr>Я - СПОРТСМЕНКА</vt:lpstr>
      <vt:lpstr>Я – друг природы</vt:lpstr>
      <vt:lpstr>Я - мастерица</vt:lpstr>
      <vt:lpstr>Я - художник</vt:lpstr>
      <vt:lpstr>Я - гражданин</vt:lpstr>
      <vt:lpstr>Моя родина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конкурс "Я - лидер"</dc:subject>
  <dc:creator>Матвеева Лариса, ученица 8 класса</dc:creator>
  <cp:lastModifiedBy>Admin</cp:lastModifiedBy>
  <cp:revision>96</cp:revision>
  <dcterms:created xsi:type="dcterms:W3CDTF">2011-03-05T06:27:06Z</dcterms:created>
  <dcterms:modified xsi:type="dcterms:W3CDTF">2014-12-15T18:25:39Z</dcterms:modified>
</cp:coreProperties>
</file>