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01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468162-59DE-46BE-86D2-0F6EEFA3E349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7A4DF2-7D91-448E-81CD-B817AA990D4A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8162-59DE-46BE-86D2-0F6EEFA3E349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A4DF2-7D91-448E-81CD-B817AA990D4A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8162-59DE-46BE-86D2-0F6EEFA3E349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A4DF2-7D91-448E-81CD-B817AA990D4A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8162-59DE-46BE-86D2-0F6EEFA3E349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A4DF2-7D91-448E-81CD-B817AA990D4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8162-59DE-46BE-86D2-0F6EEFA3E349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A4DF2-7D91-448E-81CD-B817AA990D4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8162-59DE-46BE-86D2-0F6EEFA3E349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A4DF2-7D91-448E-81CD-B817AA990D4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8162-59DE-46BE-86D2-0F6EEFA3E349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A4DF2-7D91-448E-81CD-B817AA990D4A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8162-59DE-46BE-86D2-0F6EEFA3E349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A4DF2-7D91-448E-81CD-B817AA990D4A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8162-59DE-46BE-86D2-0F6EEFA3E349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A4DF2-7D91-448E-81CD-B817AA990D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8162-59DE-46BE-86D2-0F6EEFA3E349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A4DF2-7D91-448E-81CD-B817AA990D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8162-59DE-46BE-86D2-0F6EEFA3E349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A4DF2-7D91-448E-81CD-B817AA990D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6468162-59DE-46BE-86D2-0F6EEFA3E349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97A4DF2-7D91-448E-81CD-B817AA990D4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://www.testsoch.com/svetskaya-baryshnya-i-dikarka-obrazy-bely-i-meri-v-romane-m-yu-lermontova-geroj-nashego-vremeni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8490" y="476672"/>
            <a:ext cx="7756263" cy="1440160"/>
          </a:xfrm>
        </p:spPr>
        <p:txBody>
          <a:bodyPr/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rgbClr val="C00000"/>
                </a:solidFill>
              </a:rPr>
              <a:t>В </a:t>
            </a:r>
            <a:r>
              <a:rPr lang="ru-RU" sz="1400" dirty="0">
                <a:solidFill>
                  <a:srgbClr val="C00000"/>
                </a:solidFill>
              </a:rPr>
              <a:t>2014 году будет праздноваться 200-летний юбилей Михаила Лермонтова. Поэт родился 15 октября 1814 года. Наш сегодняшний урок посвящен детальному изучению произведения М.Ю. Лермонтова «Герой нашего времени»</a:t>
            </a:r>
            <a:br>
              <a:rPr lang="ru-RU" sz="1400" dirty="0">
                <a:solidFill>
                  <a:srgbClr val="C00000"/>
                </a:solidFill>
              </a:rPr>
            </a:br>
            <a:r>
              <a:rPr lang="ru-RU" sz="1400" dirty="0">
                <a:solidFill>
                  <a:srgbClr val="C00000"/>
                </a:solidFill>
              </a:rPr>
              <a:t>На этом уроке мы поговорим  о женщинах, в отношении к которым открывается истинная сущность Печорина; женщинах, отношение которых к Печорину раскрывает также определенные стороны его характера.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1872208" cy="2448272"/>
          </a:xfrm>
          <a:prstGeom prst="rect">
            <a:avLst/>
          </a:prstGeom>
        </p:spPr>
      </p:pic>
      <p:pic>
        <p:nvPicPr>
          <p:cNvPr id="1026" name="Picture 2" descr="C:\Users\777\Documents\вер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00808"/>
            <a:ext cx="201622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777\Documents\c5to9a-120x17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9080"/>
            <a:ext cx="187220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777\Documents\59034223_48575368_18415387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149080"/>
            <a:ext cx="201622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777\Documents\igor_petrenko1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88840"/>
            <a:ext cx="3024336" cy="461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69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Выводы: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ru-RU" sz="2600" b="1" dirty="0">
                <a:solidFill>
                  <a:srgbClr val="11014B"/>
                </a:solidFill>
              </a:rPr>
              <a:t>Итак, все женские персонажи романа играют важную роль: с их помощью Лермонтов показывает, что Печорин одинок в любой среде, он не может найти успокоения даже в  таком глубоко интимном чувстве, как любовь. Любовь женщины, к какому бы кругу она ни принадлежала, лишь на мгновение может увлечь его, но полностью отдаться этому чувству он не может, и в этом - его трагедия. Так, в историях несчастной любви трех женщин, в их трагическом финале как нельзя лучше раскрывается характер главного героя. Да, он жесток и холоден с ними. Погублена Бэла, разбита жизнь Мери, страдая, уезжает Вера. Однако в этом не только вина Печорина. Он сам переживает глубокие душевные муки после смерти Бэлы, для него также мучительно его признание с Мери, а потеряв Веру, он, сохранявший хладнокровие даже под дулом пистолета, «упал на мокрую траву и, как ребенок, заплакал». Герой несет окружающим лишь горе, но не умышленно, а только потому, что, как он сам признается, его жизнь прошла в «борьбе с собой и светом», а свои лучшие чувства, боясь насмешки, он «хоронил в глубине сердца; там они и умерли».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811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060847"/>
            <a:ext cx="7745505" cy="4065315"/>
          </a:xfrm>
        </p:spPr>
        <p:txBody>
          <a:bodyPr/>
          <a:lstStyle/>
          <a:p>
            <a:pPr lvl="0"/>
            <a:r>
              <a:rPr lang="ru-RU" b="1" dirty="0" smtClean="0">
                <a:solidFill>
                  <a:srgbClr val="11014B"/>
                </a:solidFill>
              </a:rPr>
              <a:t>1.Знание </a:t>
            </a:r>
            <a:r>
              <a:rPr lang="ru-RU" b="1" dirty="0">
                <a:solidFill>
                  <a:srgbClr val="11014B"/>
                </a:solidFill>
              </a:rPr>
              <a:t>содержания произведения;</a:t>
            </a:r>
            <a:endParaRPr lang="ru-RU" dirty="0">
              <a:solidFill>
                <a:srgbClr val="11014B"/>
              </a:solidFill>
            </a:endParaRPr>
          </a:p>
          <a:p>
            <a:pPr lvl="0"/>
            <a:r>
              <a:rPr lang="ru-RU" b="1" dirty="0" smtClean="0">
                <a:solidFill>
                  <a:srgbClr val="11014B"/>
                </a:solidFill>
              </a:rPr>
              <a:t>2.Умение </a:t>
            </a:r>
            <a:r>
              <a:rPr lang="ru-RU" b="1" dirty="0">
                <a:solidFill>
                  <a:srgbClr val="11014B"/>
                </a:solidFill>
              </a:rPr>
              <a:t>ориентироваться в тексте,  находить нужные для анализа эпизоды;</a:t>
            </a:r>
            <a:endParaRPr lang="ru-RU" dirty="0">
              <a:solidFill>
                <a:srgbClr val="11014B"/>
              </a:solidFill>
            </a:endParaRPr>
          </a:p>
          <a:p>
            <a:pPr lvl="0"/>
            <a:r>
              <a:rPr lang="ru-RU" b="1" dirty="0" smtClean="0">
                <a:solidFill>
                  <a:srgbClr val="11014B"/>
                </a:solidFill>
              </a:rPr>
              <a:t>3.Умение </a:t>
            </a:r>
            <a:r>
              <a:rPr lang="ru-RU" b="1" dirty="0">
                <a:solidFill>
                  <a:srgbClr val="11014B"/>
                </a:solidFill>
              </a:rPr>
              <a:t>делать выводы, отстаивать свою точку зрения;</a:t>
            </a:r>
            <a:endParaRPr lang="ru-RU" dirty="0">
              <a:solidFill>
                <a:srgbClr val="11014B"/>
              </a:solidFill>
            </a:endParaRPr>
          </a:p>
          <a:p>
            <a:pPr lvl="0"/>
            <a:r>
              <a:rPr lang="ru-RU" b="1" dirty="0" smtClean="0">
                <a:solidFill>
                  <a:srgbClr val="11014B"/>
                </a:solidFill>
              </a:rPr>
              <a:t>4.Собственное </a:t>
            </a:r>
            <a:r>
              <a:rPr lang="ru-RU" b="1" dirty="0">
                <a:solidFill>
                  <a:srgbClr val="11014B"/>
                </a:solidFill>
              </a:rPr>
              <a:t>участие в работе на уроке;</a:t>
            </a:r>
            <a:endParaRPr lang="ru-RU" dirty="0">
              <a:solidFill>
                <a:srgbClr val="11014B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332656"/>
            <a:ext cx="7756263" cy="1080120"/>
          </a:xfrm>
        </p:spPr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</a:rPr>
              <a:t>Самооценка (критерии оценки собственных знаний и деятельности на уроке):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581128"/>
            <a:ext cx="2565400" cy="1905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80" y="4546492"/>
            <a:ext cx="25146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0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Домашнее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задание: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Биография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М.Е </a:t>
            </a:r>
            <a:r>
              <a:rPr lang="ru-RU" b="1" dirty="0">
                <a:solidFill>
                  <a:srgbClr val="C00000"/>
                </a:solidFill>
              </a:rPr>
              <a:t>С</a:t>
            </a:r>
            <a:r>
              <a:rPr lang="ru-RU" b="1" dirty="0" smtClean="0">
                <a:solidFill>
                  <a:srgbClr val="C00000"/>
                </a:solidFill>
              </a:rPr>
              <a:t>алтыкова - Щедрина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4724400"/>
            <a:ext cx="2540000" cy="19050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2540000" cy="1905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5" y="116633"/>
            <a:ext cx="2808312" cy="1905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77" y="4122788"/>
            <a:ext cx="2259791" cy="261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61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187" y="2967335"/>
            <a:ext cx="864762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Спасибо за внимание!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984" y="4221088"/>
            <a:ext cx="1219200" cy="1905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60648"/>
            <a:ext cx="2540000" cy="1905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933056"/>
            <a:ext cx="1244600" cy="1905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509120"/>
            <a:ext cx="2857500" cy="1905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86" y="82809"/>
            <a:ext cx="5149437" cy="277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b="1" dirty="0" smtClean="0">
                <a:solidFill>
                  <a:srgbClr val="C00000"/>
                </a:solidFill>
              </a:rPr>
              <a:t>Тема урока:</a:t>
            </a:r>
            <a:endParaRPr lang="ru-RU" sz="7200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  </a:t>
            </a:r>
            <a:r>
              <a:rPr lang="ru-RU" sz="4000" b="1" i="1" dirty="0">
                <a:solidFill>
                  <a:srgbClr val="FF0000"/>
                </a:solidFill>
              </a:rPr>
              <a:t>Любовь в жизни Печорина. Женские образы романа и их роль в раскрытии характера Печорина.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0846"/>
            <a:ext cx="1656184" cy="1934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04664"/>
            <a:ext cx="1728193" cy="254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26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8490" y="332656"/>
            <a:ext cx="7756263" cy="129175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Задачи урока: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36734"/>
            <a:ext cx="8064896" cy="3972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193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b="1" dirty="0" smtClean="0">
                <a:solidFill>
                  <a:srgbClr val="11014B"/>
                </a:solidFill>
              </a:rPr>
              <a:t>Стройны, дескать, наши молодые джигиты, и кафтаны на них серебром выложены. А молодой русский офицер стройнее их, и галуны на нем золотые. Он как тополь между ними; только не расти, не цвести ему в нашем саду.</a:t>
            </a:r>
            <a:endParaRPr lang="ru-RU" sz="3600" b="1" dirty="0">
              <a:solidFill>
                <a:srgbClr val="11014B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56263" cy="105425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Песня – комплимент Бэлы Печорину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286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1.</a:t>
            </a:r>
            <a:r>
              <a:rPr lang="ru-RU" dirty="0"/>
              <a:t> Перечитайте песню-комплимент Печорину, спетую Бэлой на свадьбе сестры</a:t>
            </a:r>
            <a:r>
              <a:rPr lang="ru-RU" dirty="0" smtClean="0"/>
              <a:t>. </a:t>
            </a:r>
            <a:r>
              <a:rPr lang="ru-RU" b="1" dirty="0" smtClean="0"/>
              <a:t> </a:t>
            </a:r>
            <a:r>
              <a:rPr lang="ru-RU" dirty="0"/>
              <a:t>Как в ней обозначено отношение Бэлы к Печорину</a:t>
            </a:r>
            <a:r>
              <a:rPr lang="ru-RU" dirty="0" smtClean="0"/>
              <a:t>?</a:t>
            </a:r>
          </a:p>
          <a:p>
            <a:pPr algn="just"/>
            <a:r>
              <a:rPr lang="ru-RU" dirty="0" smtClean="0"/>
              <a:t>2. </a:t>
            </a:r>
            <a:r>
              <a:rPr lang="ru-RU" dirty="0"/>
              <a:t>В чем своеобразие ее чувства? </a:t>
            </a:r>
            <a:endParaRPr lang="ru-RU" dirty="0" smtClean="0"/>
          </a:p>
          <a:p>
            <a:pPr algn="just"/>
            <a:r>
              <a:rPr lang="ru-RU" dirty="0" smtClean="0"/>
              <a:t>3.</a:t>
            </a:r>
            <a:r>
              <a:rPr lang="ru-RU" dirty="0"/>
              <a:t> Почему она вначале отвергает любовь Печорина? </a:t>
            </a:r>
            <a:endParaRPr lang="ru-RU" dirty="0" smtClean="0"/>
          </a:p>
          <a:p>
            <a:pPr algn="just"/>
            <a:r>
              <a:rPr lang="ru-RU" dirty="0" smtClean="0"/>
              <a:t>4.</a:t>
            </a:r>
            <a:r>
              <a:rPr lang="ru-RU" dirty="0"/>
              <a:t> Какими способами Печорин добивался любви Бэлы? </a:t>
            </a:r>
            <a:endParaRPr lang="ru-RU" dirty="0" smtClean="0"/>
          </a:p>
          <a:p>
            <a:pPr algn="just"/>
            <a:r>
              <a:rPr lang="ru-RU" dirty="0" smtClean="0"/>
              <a:t>5.</a:t>
            </a:r>
            <a:r>
              <a:rPr lang="ru-RU" dirty="0"/>
              <a:t> Почему он охладел к Бэле? </a:t>
            </a:r>
            <a:endParaRPr lang="ru-RU" dirty="0" smtClean="0"/>
          </a:p>
          <a:p>
            <a:pPr algn="just"/>
            <a:r>
              <a:rPr lang="ru-RU" dirty="0" smtClean="0"/>
              <a:t>6.</a:t>
            </a:r>
            <a:r>
              <a:rPr lang="ru-RU" dirty="0"/>
              <a:t> Любил ли он ее на самом деле? </a:t>
            </a:r>
            <a:endParaRPr lang="ru-RU" dirty="0" smtClean="0"/>
          </a:p>
          <a:p>
            <a:pPr algn="just"/>
            <a:r>
              <a:rPr lang="ru-RU" dirty="0" smtClean="0"/>
              <a:t>7.</a:t>
            </a:r>
            <a:r>
              <a:rPr lang="ru-RU" dirty="0"/>
              <a:t> Какова роль образа Бэлы в понимании характера Печорина?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4000" b="1" dirty="0" smtClean="0">
                <a:solidFill>
                  <a:srgbClr val="C00000"/>
                </a:solidFill>
              </a:rPr>
              <a:t>Анализ 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взаимоотношений 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Печорина и Бэлы.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8490"/>
            <a:ext cx="3168352" cy="201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0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800" dirty="0" smtClean="0"/>
              <a:t>1.Как </a:t>
            </a:r>
            <a:r>
              <a:rPr lang="ru-RU" sz="2800" dirty="0"/>
              <a:t>Печорин рассуждает о внешности девушки-контрабандистки и как это характеризует его самого?</a:t>
            </a:r>
            <a:r>
              <a:rPr lang="ru-RU" sz="2800" b="1" dirty="0"/>
              <a:t> </a:t>
            </a:r>
            <a:endParaRPr lang="ru-RU" sz="2800" b="1" dirty="0" smtClean="0"/>
          </a:p>
          <a:p>
            <a:pPr algn="just"/>
            <a:r>
              <a:rPr lang="ru-RU" sz="2800" dirty="0" smtClean="0"/>
              <a:t>2.Перечитайте </a:t>
            </a:r>
            <a:r>
              <a:rPr lang="ru-RU" sz="2800" dirty="0"/>
              <a:t>сцену схватки Печорина с девушкой в лодке. В чем она превосходила Печорина и в чем ему уступала</a:t>
            </a:r>
            <a:r>
              <a:rPr lang="ru-RU" sz="2800" dirty="0" smtClean="0"/>
              <a:t>?</a:t>
            </a:r>
          </a:p>
          <a:p>
            <a:pPr algn="just"/>
            <a:r>
              <a:rPr lang="ru-RU" sz="2800" dirty="0" smtClean="0"/>
              <a:t>3. </a:t>
            </a:r>
            <a:r>
              <a:rPr lang="ru-RU" sz="2800" dirty="0"/>
              <a:t>Какова композиционная роль ее образа? </a:t>
            </a:r>
            <a:endParaRPr lang="ru-RU" sz="2800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Анализ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err="1" smtClean="0">
                <a:solidFill>
                  <a:srgbClr val="C00000"/>
                </a:solidFill>
              </a:rPr>
              <a:t>взаимооношений</a:t>
            </a: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кантрабандистки</a:t>
            </a:r>
            <a:r>
              <a:rPr lang="ru-RU" sz="3600" b="1" dirty="0" smtClean="0">
                <a:solidFill>
                  <a:srgbClr val="C00000"/>
                </a:solidFill>
              </a:rPr>
              <a:t> и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Печорина.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5" y="188640"/>
            <a:ext cx="20574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57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1988841"/>
            <a:ext cx="7745505" cy="3960439"/>
          </a:xfrm>
        </p:spPr>
        <p:txBody>
          <a:bodyPr>
            <a:noAutofit/>
          </a:bodyPr>
          <a:lstStyle/>
          <a:p>
            <a:pPr algn="just"/>
            <a:r>
              <a:rPr lang="ru-RU" dirty="0" smtClean="0"/>
              <a:t>1.</a:t>
            </a:r>
            <a:r>
              <a:rPr lang="ru-RU" dirty="0"/>
              <a:t> Перечитайте сцену переправы Печорина и </a:t>
            </a:r>
            <a:r>
              <a:rPr lang="ru-RU" dirty="0">
                <a:hlinkClick r:id="rId2"/>
              </a:rPr>
              <a:t>Мери</a:t>
            </a:r>
            <a:r>
              <a:rPr lang="ru-RU" dirty="0"/>
              <a:t> через горную речку.  В чем нравственное превосходство Мери над Печориным? </a:t>
            </a:r>
            <a:endParaRPr lang="ru-RU" dirty="0" smtClean="0"/>
          </a:p>
          <a:p>
            <a:pPr algn="just"/>
            <a:r>
              <a:rPr lang="ru-RU" dirty="0" smtClean="0"/>
              <a:t>2.</a:t>
            </a:r>
            <a:r>
              <a:rPr lang="ru-RU" dirty="0"/>
              <a:t> Перечитайте запись в «Журнале» от 3 июня</a:t>
            </a:r>
            <a:r>
              <a:rPr lang="ru-RU" b="1" dirty="0"/>
              <a:t>. (стр. 101)</a:t>
            </a:r>
            <a:r>
              <a:rPr lang="ru-RU" dirty="0"/>
              <a:t> Как Печорин объясняет свои отношения с Мери? </a:t>
            </a:r>
            <a:endParaRPr lang="ru-RU" dirty="0" smtClean="0"/>
          </a:p>
          <a:p>
            <a:pPr algn="just"/>
            <a:r>
              <a:rPr lang="ru-RU" dirty="0" smtClean="0"/>
              <a:t>3.</a:t>
            </a:r>
            <a:r>
              <a:rPr lang="ru-RU" dirty="0"/>
              <a:t> Проанализируйте сцену объяснения Печорина и Мери в конце главы. Как проявляется в этой сцене характер Печорина? </a:t>
            </a:r>
            <a:endParaRPr lang="ru-RU" dirty="0" smtClean="0"/>
          </a:p>
          <a:p>
            <a:pPr algn="just"/>
            <a:r>
              <a:rPr lang="ru-RU" dirty="0" smtClean="0"/>
              <a:t>4.</a:t>
            </a:r>
            <a:r>
              <a:rPr lang="ru-RU" dirty="0"/>
              <a:t> Почему же он все-таки решился на дуэль из-за Мери? </a:t>
            </a:r>
            <a:endParaRPr lang="ru-RU" dirty="0" smtClean="0"/>
          </a:p>
          <a:p>
            <a:pPr algn="just"/>
            <a:r>
              <a:rPr lang="ru-RU" dirty="0" smtClean="0"/>
              <a:t>5.</a:t>
            </a:r>
            <a:r>
              <a:rPr lang="ru-RU" dirty="0"/>
              <a:t> Каков композиционный смысл образа Мери?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476672"/>
            <a:ext cx="7756263" cy="105425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Анализ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 взаимоотношений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Мери и Печорина.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254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85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1.</a:t>
            </a:r>
            <a:r>
              <a:rPr lang="ru-RU" dirty="0"/>
              <a:t> Проанализируйте сцену встречи Печорина и Веры в записи от 16 мая </a:t>
            </a:r>
            <a:r>
              <a:rPr lang="ru-RU" b="1" dirty="0"/>
              <a:t>(стр. 85-87)</a:t>
            </a:r>
            <a:r>
              <a:rPr lang="ru-RU" dirty="0"/>
              <a:t> и монолог Веры в записи от 23 мая. </a:t>
            </a:r>
            <a:r>
              <a:rPr lang="ru-RU" b="1" dirty="0"/>
              <a:t>(стр. 98)</a:t>
            </a:r>
            <a:r>
              <a:rPr lang="ru-RU" dirty="0"/>
              <a:t> Как можно охарактеризовать их чувства друг к другу? </a:t>
            </a:r>
            <a:endParaRPr lang="ru-RU" dirty="0" smtClean="0"/>
          </a:p>
          <a:p>
            <a:pPr algn="just"/>
            <a:r>
              <a:rPr lang="ru-RU" dirty="0" smtClean="0"/>
              <a:t>2.</a:t>
            </a:r>
            <a:r>
              <a:rPr lang="ru-RU" dirty="0"/>
              <a:t> Перечитайте письмо Веры к Печорину, полученное им после дуэли, и эпизод погони за Верой. Каким мы видим Печорина в оценке Веры? в авторской оценке? в самооценке? </a:t>
            </a:r>
            <a:endParaRPr lang="ru-RU" dirty="0" smtClean="0"/>
          </a:p>
          <a:p>
            <a:pPr algn="just"/>
            <a:r>
              <a:rPr lang="ru-RU" dirty="0" smtClean="0"/>
              <a:t>3.</a:t>
            </a:r>
            <a:r>
              <a:rPr lang="ru-RU" dirty="0"/>
              <a:t> Как образ Веры помогает понять характер Печорина?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Анализ взаимоотношений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Веры и Печорина.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127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47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testsoch.com/wp-content/urok/021/image00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6672"/>
            <a:ext cx="7056784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001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174</TotalTime>
  <Words>560</Words>
  <Application>Microsoft Office PowerPoint</Application>
  <PresentationFormat>Экран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Твердый переплет</vt:lpstr>
      <vt:lpstr>   В 2014 году будет праздноваться 200-летний юбилей Михаила Лермонтова. Поэт родился 15 октября 1814 года. Наш сегодняшний урок посвящен детальному изучению произведения М.Ю. Лермонтова «Герой нашего времени» На этом уроке мы поговорим  о женщинах, в отношении к которым открывается истинная сущность Печорина; женщинах, отношение которых к Печорину раскрывает также определенные стороны его характера. </vt:lpstr>
      <vt:lpstr>Тема урока:</vt:lpstr>
      <vt:lpstr>Задачи урока: </vt:lpstr>
      <vt:lpstr>Песня – комплимент Бэлы Печорину.</vt:lpstr>
      <vt:lpstr>Анализ  взаимоотношений  Печорина и Бэлы.</vt:lpstr>
      <vt:lpstr>Анализ  взаимооношений  кантрабандистки и  Печорина.</vt:lpstr>
      <vt:lpstr>Анализ  взаимоотношений  Мери и Печорина.</vt:lpstr>
      <vt:lpstr>Анализ взаимоотношений  Веры и Печорина.</vt:lpstr>
      <vt:lpstr>Презентация PowerPoint</vt:lpstr>
      <vt:lpstr>Выводы:</vt:lpstr>
      <vt:lpstr>Самооценка (критерии оценки собственных знаний и деятельности на уроке): </vt:lpstr>
      <vt:lpstr>Домашнее  задание: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2014 году будет праздноваться 200-летний юбилей Михаила Лермонтова. Поэт родился 15 октября 1814 года. Наш сегодняшний урок посвящен детальному изучению произведения М.Ю. Лермонтова «Герой нашего времени» На этом уроке мы поговорим  о женщинах, в отношении к которым открывается истинная сущность Печорина; женщинах, отношение которых к Печорину раскрывает также определенные стороны его характера.</dc:title>
  <dc:creator>777</dc:creator>
  <cp:lastModifiedBy>777</cp:lastModifiedBy>
  <cp:revision>15</cp:revision>
  <dcterms:created xsi:type="dcterms:W3CDTF">2014-02-20T13:04:58Z</dcterms:created>
  <dcterms:modified xsi:type="dcterms:W3CDTF">2014-02-24T14:28:41Z</dcterms:modified>
</cp:coreProperties>
</file>