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66" r:id="rId4"/>
    <p:sldId id="258" r:id="rId5"/>
    <p:sldId id="259" r:id="rId6"/>
    <p:sldId id="261" r:id="rId7"/>
    <p:sldId id="273" r:id="rId8"/>
    <p:sldId id="264" r:id="rId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4A1CA3-5A03-4B13-B8F7-36F6D62566B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64D735-E403-452A-B0DB-702D1622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5" y="936220"/>
            <a:ext cx="6840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spc="-100" dirty="0">
                <a:ln w="3200">
                  <a:solidFill>
                    <a:srgbClr val="D2533C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Собиратели русских сказок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373216"/>
            <a:ext cx="6840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Бястинов</a:t>
            </a:r>
            <a:r>
              <a:rPr lang="ru-RU" dirty="0" smtClean="0"/>
              <a:t> Алеша</a:t>
            </a:r>
          </a:p>
          <a:p>
            <a:pPr algn="r"/>
            <a:r>
              <a:rPr lang="ru-RU" dirty="0" smtClean="0"/>
              <a:t>4 «в» класс МОБУ СОШ № 17</a:t>
            </a:r>
          </a:p>
          <a:p>
            <a:pPr algn="r"/>
            <a:r>
              <a:rPr lang="ru-RU" dirty="0" smtClean="0"/>
              <a:t>Кл. рук. Попова О. 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5" y="936220"/>
            <a:ext cx="684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93305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Сказки нас учат хорошим качествам, таким </a:t>
            </a:r>
            <a:r>
              <a:rPr lang="ru-RU" dirty="0"/>
              <a:t>как смелость, честность, доброта. Рассказы о волшебных приключениях самых различных </a:t>
            </a:r>
            <a:r>
              <a:rPr lang="ru-RU" dirty="0" smtClean="0"/>
              <a:t>персонажей </a:t>
            </a:r>
            <a:r>
              <a:rPr lang="ru-RU" dirty="0"/>
              <a:t>всегда преувеличены, но именно эта их черта служит особенно яркому </a:t>
            </a:r>
            <a:r>
              <a:rPr lang="ru-RU" dirty="0" smtClean="0"/>
              <a:t>восприятию. В сказках всегда побеждает добро</a:t>
            </a:r>
            <a:r>
              <a:rPr lang="ru-RU" dirty="0"/>
              <a:t>. </a:t>
            </a:r>
            <a:r>
              <a:rPr lang="ru-RU" dirty="0" smtClean="0"/>
              <a:t>Сказки высмеивают </a:t>
            </a:r>
            <a:r>
              <a:rPr lang="ru-RU" dirty="0"/>
              <a:t>лень или глупость, излишнее </a:t>
            </a:r>
            <a:r>
              <a:rPr lang="ru-RU" dirty="0" err="1"/>
              <a:t>мечтательство</a:t>
            </a:r>
            <a:r>
              <a:rPr lang="ru-RU" dirty="0"/>
              <a:t> или </a:t>
            </a:r>
            <a:r>
              <a:rPr lang="ru-RU" dirty="0" smtClean="0"/>
              <a:t>болтливость.</a:t>
            </a:r>
            <a:endParaRPr lang="ru-RU" dirty="0"/>
          </a:p>
          <a:p>
            <a:pPr algn="just"/>
            <a:r>
              <a:rPr lang="ru-RU" dirty="0" smtClean="0"/>
              <a:t>	Сказки </a:t>
            </a:r>
            <a:r>
              <a:rPr lang="ru-RU" dirty="0"/>
              <a:t>показывают, насколько богатой может быть  речь.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1944216" cy="255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Сказки </a:t>
            </a:r>
            <a:r>
              <a:rPr lang="ru-RU" sz="2000" dirty="0"/>
              <a:t>потому назвали так, что их сказывают. Они появились очень давно, наверное, еще в те далекие времена, когда человек научился говорить. Долго сказки жили только в народной памяти. Ведь записывать их стали сравнительно недавно – лишь 150 лет назад. Некогда ходили по Руси «</a:t>
            </a:r>
            <a:r>
              <a:rPr lang="ru-RU" sz="2000" dirty="0" err="1"/>
              <a:t>бахари</a:t>
            </a:r>
            <a:r>
              <a:rPr lang="ru-RU" sz="2000" dirty="0"/>
              <a:t>» – сказочники, ходили веселые скоморохи. Вокруг них всегда собиралась толпа – кому неохота узнать про чудо-чудное!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2187" y="4005064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разных уголках России рассказывали разные сказки и даже одну и ту же, но по-разному. Многие сказки с годами забываются. Но жили на свете люди – они не просто любили сказки, а сохраняли, записывали: сельский учитель, врач, студент, грамотный крестьянин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1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0506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Главный собиратель и издатель русских народных сказок — Александр Николаевич Афанасьев (1826—1871). 600 сказок подарил он читателям. Афанасьев назвал свой сборник хорошо и просто – «Народные русские сказки». Прошли годы, народ понял, какие сокровища сберег Афанасьев, и теперь книга имеет другое название – «Народные русские сказки А. Н. Афанасьева».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2569468" cy="283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255795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Русский ученый, писатель </a:t>
            </a:r>
            <a:r>
              <a:rPr lang="ru-RU" sz="2400" dirty="0" err="1" smtClean="0">
                <a:solidFill>
                  <a:schemeClr val="bg1"/>
                </a:solidFill>
              </a:rPr>
              <a:t>Влади́мир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Ива́нович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Даль родился в 1801 году  Он составитель «Толкового словаря живого великорусского языка». Он собрал очень много сказок  для детей.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3144"/>
            <a:ext cx="3208784" cy="24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3875"/>
            <a:ext cx="2095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717031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/>
              <a:t>Великий русский педагог Ушинский </a:t>
            </a:r>
            <a:r>
              <a:rPr lang="ru-RU" sz="2000" dirty="0" smtClean="0"/>
              <a:t>Константин Дмитриевич - основоположник </a:t>
            </a:r>
            <a:r>
              <a:rPr lang="ru-RU" sz="2000" dirty="0"/>
              <a:t>русской педагогической науки, до него в России не существовавшей. </a:t>
            </a:r>
            <a:r>
              <a:rPr lang="ru-RU" sz="2000" dirty="0" smtClean="0"/>
              <a:t>Он родился в 1824 году. Для детей он написал «Детский мир» и «Родное слово». Это </a:t>
            </a:r>
            <a:r>
              <a:rPr lang="ru-RU" sz="2000" dirty="0"/>
              <a:t>были первые в России учебники для начального обучения детей, и это были первые массовые и общедоступные книги</a:t>
            </a:r>
            <a:r>
              <a:rPr lang="ru-RU" sz="2000" dirty="0" smtClean="0"/>
              <a:t>. Книги свои он писал о природе, о мире животных.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19812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717031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Алексей </a:t>
            </a:r>
            <a:r>
              <a:rPr lang="ru-RU" sz="2000" dirty="0"/>
              <a:t>Николаевич Толстой </a:t>
            </a:r>
            <a:r>
              <a:rPr lang="ru-RU" sz="2000" dirty="0" smtClean="0"/>
              <a:t>родился в 1883 году.. Он писатель </a:t>
            </a:r>
            <a:r>
              <a:rPr lang="ru-RU" sz="2000" dirty="0"/>
              <a:t>многогранного и яркого дарования. Им созданы романы о современности и историческом прошлом нашей Родины, рассказы и </a:t>
            </a:r>
            <a:r>
              <a:rPr lang="ru-RU" sz="2000" dirty="0" smtClean="0"/>
              <a:t>пьесы и </a:t>
            </a:r>
            <a:r>
              <a:rPr lang="ru-RU" sz="2000" dirty="0"/>
              <a:t>сказки для детей. </a:t>
            </a:r>
            <a:r>
              <a:rPr lang="ru-RU" sz="2000" dirty="0" smtClean="0"/>
              <a:t>Для </a:t>
            </a:r>
            <a:r>
              <a:rPr lang="ru-RU" sz="2000" dirty="0"/>
              <a:t>детей </a:t>
            </a:r>
            <a:r>
              <a:rPr lang="ru-RU" sz="2000" dirty="0" smtClean="0"/>
              <a:t>он написал </a:t>
            </a:r>
            <a:r>
              <a:rPr lang="ru-RU" sz="2000" dirty="0"/>
              <a:t>сказку "Золотой ключик, или Приключения Буратино". </a:t>
            </a:r>
            <a:br>
              <a:rPr lang="ru-RU" sz="2000" dirty="0"/>
            </a:br>
            <a:r>
              <a:rPr lang="ru-RU" sz="2000" dirty="0"/>
              <a:t>Большой раздел своего творчества Алексей Николаевич Толстой посвятил собиранию русских народных сказок и подготовке текста сказок для опубликования в детских сборниках.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46" y="620688"/>
            <a:ext cx="2026915" cy="262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861048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Великий писатель и мыслитель Лев Николаевич Толстой родился в 1828 году.</a:t>
            </a:r>
            <a:r>
              <a:rPr lang="ru-RU" sz="2400" dirty="0"/>
              <a:t> </a:t>
            </a:r>
            <a:r>
              <a:rPr lang="ru-RU" sz="2400" dirty="0" smtClean="0"/>
              <a:t>Он написал очень много известных произведений. Лев </a:t>
            </a:r>
            <a:r>
              <a:rPr lang="ru-RU" sz="2400" dirty="0"/>
              <a:t>Николаевич </a:t>
            </a:r>
            <a:r>
              <a:rPr lang="ru-RU" sz="2400" dirty="0" smtClean="0"/>
              <a:t>известен</a:t>
            </a:r>
            <a:r>
              <a:rPr lang="ru-RU" sz="2400" dirty="0"/>
              <a:t>, как автор «Азбуки», «Новой азбуки» и «Книги для чтения», по которым училось читать не одно поколение детей.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63" y="544793"/>
            <a:ext cx="2165226" cy="25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526</TotalTime>
  <Words>159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23</cp:revision>
  <dcterms:created xsi:type="dcterms:W3CDTF">2014-01-09T13:50:29Z</dcterms:created>
  <dcterms:modified xsi:type="dcterms:W3CDTF">2001-12-31T22:52:54Z</dcterms:modified>
</cp:coreProperties>
</file>